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4"/>
    <p:sldMasterId id="2147483999" r:id="rId5"/>
  </p:sldMasterIdLst>
  <p:notesMasterIdLst>
    <p:notesMasterId r:id="rId123"/>
  </p:notesMasterIdLst>
  <p:handoutMasterIdLst>
    <p:handoutMasterId r:id="rId124"/>
  </p:handoutMasterIdLst>
  <p:sldIdLst>
    <p:sldId id="879" r:id="rId6"/>
    <p:sldId id="634" r:id="rId7"/>
    <p:sldId id="3371" r:id="rId8"/>
    <p:sldId id="3404" r:id="rId9"/>
    <p:sldId id="3488" r:id="rId10"/>
    <p:sldId id="3489" r:id="rId11"/>
    <p:sldId id="3490" r:id="rId12"/>
    <p:sldId id="3491" r:id="rId13"/>
    <p:sldId id="3493" r:id="rId14"/>
    <p:sldId id="3492" r:id="rId15"/>
    <p:sldId id="3494" r:id="rId16"/>
    <p:sldId id="3495" r:id="rId17"/>
    <p:sldId id="3496" r:id="rId18"/>
    <p:sldId id="3497" r:id="rId19"/>
    <p:sldId id="3498" r:id="rId20"/>
    <p:sldId id="3499" r:id="rId21"/>
    <p:sldId id="3500" r:id="rId22"/>
    <p:sldId id="3501" r:id="rId23"/>
    <p:sldId id="3502" r:id="rId24"/>
    <p:sldId id="3503" r:id="rId25"/>
    <p:sldId id="3504" r:id="rId26"/>
    <p:sldId id="3505" r:id="rId27"/>
    <p:sldId id="3506" r:id="rId28"/>
    <p:sldId id="3508" r:id="rId29"/>
    <p:sldId id="3509" r:id="rId30"/>
    <p:sldId id="3510" r:id="rId31"/>
    <p:sldId id="3511" r:id="rId32"/>
    <p:sldId id="3512" r:id="rId33"/>
    <p:sldId id="3513" r:id="rId34"/>
    <p:sldId id="3514" r:id="rId35"/>
    <p:sldId id="3515" r:id="rId36"/>
    <p:sldId id="3517" r:id="rId37"/>
    <p:sldId id="3518" r:id="rId38"/>
    <p:sldId id="3519" r:id="rId39"/>
    <p:sldId id="3520" r:id="rId40"/>
    <p:sldId id="3521" r:id="rId41"/>
    <p:sldId id="3522" r:id="rId42"/>
    <p:sldId id="3523" r:id="rId43"/>
    <p:sldId id="3524" r:id="rId44"/>
    <p:sldId id="3525" r:id="rId45"/>
    <p:sldId id="3526" r:id="rId46"/>
    <p:sldId id="3527" r:id="rId47"/>
    <p:sldId id="3528" r:id="rId48"/>
    <p:sldId id="3529" r:id="rId49"/>
    <p:sldId id="3530" r:id="rId50"/>
    <p:sldId id="3531" r:id="rId51"/>
    <p:sldId id="3532" r:id="rId52"/>
    <p:sldId id="3533" r:id="rId53"/>
    <p:sldId id="3534" r:id="rId54"/>
    <p:sldId id="3535" r:id="rId55"/>
    <p:sldId id="3537" r:id="rId56"/>
    <p:sldId id="3538" r:id="rId57"/>
    <p:sldId id="3536" r:id="rId58"/>
    <p:sldId id="3539" r:id="rId59"/>
    <p:sldId id="3540" r:id="rId60"/>
    <p:sldId id="3541" r:id="rId61"/>
    <p:sldId id="3542" r:id="rId62"/>
    <p:sldId id="3543" r:id="rId63"/>
    <p:sldId id="3544" r:id="rId64"/>
    <p:sldId id="3545" r:id="rId65"/>
    <p:sldId id="3546" r:id="rId66"/>
    <p:sldId id="3547" r:id="rId67"/>
    <p:sldId id="3548" r:id="rId68"/>
    <p:sldId id="3549" r:id="rId69"/>
    <p:sldId id="3550" r:id="rId70"/>
    <p:sldId id="3551" r:id="rId71"/>
    <p:sldId id="3552" r:id="rId72"/>
    <p:sldId id="3553" r:id="rId73"/>
    <p:sldId id="3554" r:id="rId74"/>
    <p:sldId id="3555" r:id="rId75"/>
    <p:sldId id="3556" r:id="rId76"/>
    <p:sldId id="3557" r:id="rId77"/>
    <p:sldId id="3558" r:id="rId78"/>
    <p:sldId id="3559" r:id="rId79"/>
    <p:sldId id="3560" r:id="rId80"/>
    <p:sldId id="3561" r:id="rId81"/>
    <p:sldId id="3562" r:id="rId82"/>
    <p:sldId id="3563" r:id="rId83"/>
    <p:sldId id="3564" r:id="rId84"/>
    <p:sldId id="3565" r:id="rId85"/>
    <p:sldId id="3566" r:id="rId86"/>
    <p:sldId id="3567" r:id="rId87"/>
    <p:sldId id="3568" r:id="rId88"/>
    <p:sldId id="3569" r:id="rId89"/>
    <p:sldId id="3570" r:id="rId90"/>
    <p:sldId id="3571" r:id="rId91"/>
    <p:sldId id="3572" r:id="rId92"/>
    <p:sldId id="3573" r:id="rId93"/>
    <p:sldId id="3574" r:id="rId94"/>
    <p:sldId id="3575" r:id="rId95"/>
    <p:sldId id="3576" r:id="rId96"/>
    <p:sldId id="3577" r:id="rId97"/>
    <p:sldId id="3578" r:id="rId98"/>
    <p:sldId id="3580" r:id="rId99"/>
    <p:sldId id="3579" r:id="rId100"/>
    <p:sldId id="3581" r:id="rId101"/>
    <p:sldId id="3582" r:id="rId102"/>
    <p:sldId id="3583" r:id="rId103"/>
    <p:sldId id="3584" r:id="rId104"/>
    <p:sldId id="3585" r:id="rId105"/>
    <p:sldId id="3586" r:id="rId106"/>
    <p:sldId id="3587" r:id="rId107"/>
    <p:sldId id="3588" r:id="rId108"/>
    <p:sldId id="3589" r:id="rId109"/>
    <p:sldId id="3590" r:id="rId110"/>
    <p:sldId id="3591" r:id="rId111"/>
    <p:sldId id="3592" r:id="rId112"/>
    <p:sldId id="3593" r:id="rId113"/>
    <p:sldId id="3594" r:id="rId114"/>
    <p:sldId id="3595" r:id="rId115"/>
    <p:sldId id="3596" r:id="rId116"/>
    <p:sldId id="3597" r:id="rId117"/>
    <p:sldId id="3598" r:id="rId118"/>
    <p:sldId id="3599" r:id="rId119"/>
    <p:sldId id="3600" r:id="rId120"/>
    <p:sldId id="3601" r:id="rId121"/>
    <p:sldId id="3602" r:id="rId122"/>
  </p:sldIdLst>
  <p:sldSz cx="12193588" cy="6858000"/>
  <p:notesSz cx="6858000" cy="9144000"/>
  <p:custDataLst>
    <p:tags r:id="rId125"/>
  </p:custDataLst>
  <p:defaultTextStyle>
    <a:defPPr>
      <a:defRPr lang="en-US"/>
    </a:defPPr>
    <a:lvl1pPr marL="0" algn="l" defTabSz="9144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12" algn="l" defTabSz="9144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23" algn="l" defTabSz="9144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35" algn="l" defTabSz="9144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46" algn="l" defTabSz="9144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57" algn="l" defTabSz="9144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68" algn="l" defTabSz="9144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80" algn="l" defTabSz="9144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92" algn="l" defTabSz="9144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1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F2E"/>
    <a:srgbClr val="010035"/>
    <a:srgbClr val="D1261C"/>
    <a:srgbClr val="007AC3"/>
    <a:srgbClr val="157BC4"/>
    <a:srgbClr val="3BA345"/>
    <a:srgbClr val="85BD1E"/>
    <a:srgbClr val="F2F3F3"/>
    <a:srgbClr val="FAC8BF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F7F0AA-E339-4411-913F-42C95CE08422}" v="64" dt="2025-10-11T01:10:22.723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9" autoAdjust="0"/>
    <p:restoredTop sz="95986" autoAdjust="0"/>
  </p:normalViewPr>
  <p:slideViewPr>
    <p:cSldViewPr snapToGrid="0" snapToObjects="1">
      <p:cViewPr varScale="1">
        <p:scale>
          <a:sx n="69" d="100"/>
          <a:sy n="69" d="100"/>
        </p:scale>
        <p:origin x="1176" y="278"/>
      </p:cViewPr>
      <p:guideLst>
        <p:guide pos="3841"/>
        <p:guide orient="horz" pos="2160"/>
      </p:guideLst>
    </p:cSldViewPr>
  </p:slideViewPr>
  <p:outlineViewPr>
    <p:cViewPr>
      <p:scale>
        <a:sx n="33" d="100"/>
        <a:sy n="33" d="100"/>
      </p:scale>
      <p:origin x="0" y="-675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3226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notesMaster" Target="notesMasters/notesMaster1.xml"/><Relationship Id="rId12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24" Type="http://schemas.openxmlformats.org/officeDocument/2006/relationships/handoutMaster" Target="handoutMasters/handoutMaster1.xml"/><Relationship Id="rId129" Type="http://schemas.openxmlformats.org/officeDocument/2006/relationships/tableStyles" Target="tableStyles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44" Type="http://schemas.openxmlformats.org/officeDocument/2006/relationships/slide" Target="slides/slide39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130" Type="http://schemas.microsoft.com/office/2016/11/relationships/changesInfo" Target="changesInfos/changesInfo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tags" Target="tags/tag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microsoft.com/office/2015/10/relationships/revisionInfo" Target="revisionInfo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3" Type="http://schemas.openxmlformats.org/officeDocument/2006/relationships/customXml" Target="../customXml/item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27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 Harper" userId="e5c32c341f11c70f" providerId="LiveId" clId="{FD6A2314-0C04-4976-8C34-41888E8298C7}"/>
    <pc:docChg chg="undo custSel addSld delSld modSld sldOrd modHandout">
      <pc:chgData name="Susan Harper" userId="e5c32c341f11c70f" providerId="LiveId" clId="{FD6A2314-0C04-4976-8C34-41888E8298C7}" dt="2025-10-17T00:34:25.570" v="46700" actId="20577"/>
      <pc:docMkLst>
        <pc:docMk/>
      </pc:docMkLst>
      <pc:sldChg chg="add del">
        <pc:chgData name="Susan Harper" userId="e5c32c341f11c70f" providerId="LiveId" clId="{FD6A2314-0C04-4976-8C34-41888E8298C7}" dt="2025-09-24T15:29:14.504" v="37973"/>
        <pc:sldMkLst>
          <pc:docMk/>
          <pc:sldMk cId="1516475624" sldId="598"/>
        </pc:sldMkLst>
      </pc:sldChg>
      <pc:sldChg chg="add del">
        <pc:chgData name="Susan Harper" userId="e5c32c341f11c70f" providerId="LiveId" clId="{FD6A2314-0C04-4976-8C34-41888E8298C7}" dt="2025-09-24T15:29:14.504" v="37973"/>
        <pc:sldMkLst>
          <pc:docMk/>
          <pc:sldMk cId="1151555708" sldId="601"/>
        </pc:sldMkLst>
      </pc:sldChg>
      <pc:sldChg chg="add del">
        <pc:chgData name="Susan Harper" userId="e5c32c341f11c70f" providerId="LiveId" clId="{FD6A2314-0C04-4976-8C34-41888E8298C7}" dt="2025-09-24T15:29:14.504" v="37973"/>
        <pc:sldMkLst>
          <pc:docMk/>
          <pc:sldMk cId="534624481" sldId="602"/>
        </pc:sldMkLst>
      </pc:sldChg>
      <pc:sldChg chg="add del">
        <pc:chgData name="Susan Harper" userId="e5c32c341f11c70f" providerId="LiveId" clId="{FD6A2314-0C04-4976-8C34-41888E8298C7}" dt="2025-09-24T15:29:14.504" v="37973"/>
        <pc:sldMkLst>
          <pc:docMk/>
          <pc:sldMk cId="817717844" sldId="604"/>
        </pc:sldMkLst>
      </pc:sldChg>
      <pc:sldChg chg="add del">
        <pc:chgData name="Susan Harper" userId="e5c32c341f11c70f" providerId="LiveId" clId="{FD6A2314-0C04-4976-8C34-41888E8298C7}" dt="2025-09-24T15:29:14.504" v="37973"/>
        <pc:sldMkLst>
          <pc:docMk/>
          <pc:sldMk cId="2969568260" sldId="611"/>
        </pc:sldMkLst>
      </pc:sldChg>
      <pc:sldChg chg="add del">
        <pc:chgData name="Susan Harper" userId="e5c32c341f11c70f" providerId="LiveId" clId="{FD6A2314-0C04-4976-8C34-41888E8298C7}" dt="2025-09-24T15:29:14.504" v="37973"/>
        <pc:sldMkLst>
          <pc:docMk/>
          <pc:sldMk cId="3143381373" sldId="618"/>
        </pc:sldMkLst>
      </pc:sldChg>
      <pc:sldChg chg="add del">
        <pc:chgData name="Susan Harper" userId="e5c32c341f11c70f" providerId="LiveId" clId="{FD6A2314-0C04-4976-8C34-41888E8298C7}" dt="2025-09-24T15:29:14.504" v="37973"/>
        <pc:sldMkLst>
          <pc:docMk/>
          <pc:sldMk cId="2144926310" sldId="619"/>
        </pc:sldMkLst>
      </pc:sldChg>
      <pc:sldChg chg="add del">
        <pc:chgData name="Susan Harper" userId="e5c32c341f11c70f" providerId="LiveId" clId="{FD6A2314-0C04-4976-8C34-41888E8298C7}" dt="2025-09-24T15:29:14.504" v="37973"/>
        <pc:sldMkLst>
          <pc:docMk/>
          <pc:sldMk cId="2598527807" sldId="620"/>
        </pc:sldMkLst>
      </pc:sldChg>
      <pc:sldChg chg="add del">
        <pc:chgData name="Susan Harper" userId="e5c32c341f11c70f" providerId="LiveId" clId="{FD6A2314-0C04-4976-8C34-41888E8298C7}" dt="2025-09-24T15:29:14.504" v="37973"/>
        <pc:sldMkLst>
          <pc:docMk/>
          <pc:sldMk cId="3793649546" sldId="621"/>
        </pc:sldMkLst>
      </pc:sldChg>
      <pc:sldChg chg="add del">
        <pc:chgData name="Susan Harper" userId="e5c32c341f11c70f" providerId="LiveId" clId="{FD6A2314-0C04-4976-8C34-41888E8298C7}" dt="2025-09-24T15:29:14.504" v="37973"/>
        <pc:sldMkLst>
          <pc:docMk/>
          <pc:sldMk cId="754580508" sldId="622"/>
        </pc:sldMkLst>
      </pc:sldChg>
      <pc:sldChg chg="add del">
        <pc:chgData name="Susan Harper" userId="e5c32c341f11c70f" providerId="LiveId" clId="{FD6A2314-0C04-4976-8C34-41888E8298C7}" dt="2025-09-24T15:29:14.504" v="37973"/>
        <pc:sldMkLst>
          <pc:docMk/>
          <pc:sldMk cId="2932213126" sldId="623"/>
        </pc:sldMkLst>
      </pc:sldChg>
      <pc:sldChg chg="add del">
        <pc:chgData name="Susan Harper" userId="e5c32c341f11c70f" providerId="LiveId" clId="{FD6A2314-0C04-4976-8C34-41888E8298C7}" dt="2025-09-24T15:29:14.504" v="37973"/>
        <pc:sldMkLst>
          <pc:docMk/>
          <pc:sldMk cId="896688279" sldId="624"/>
        </pc:sldMkLst>
      </pc:sldChg>
      <pc:sldChg chg="add del">
        <pc:chgData name="Susan Harper" userId="e5c32c341f11c70f" providerId="LiveId" clId="{FD6A2314-0C04-4976-8C34-41888E8298C7}" dt="2025-09-24T15:29:14.504" v="37973"/>
        <pc:sldMkLst>
          <pc:docMk/>
          <pc:sldMk cId="4117563458" sldId="627"/>
        </pc:sldMkLst>
      </pc:sldChg>
      <pc:sldChg chg="add del">
        <pc:chgData name="Susan Harper" userId="e5c32c341f11c70f" providerId="LiveId" clId="{FD6A2314-0C04-4976-8C34-41888E8298C7}" dt="2025-09-24T15:29:14.504" v="37973"/>
        <pc:sldMkLst>
          <pc:docMk/>
          <pc:sldMk cId="2390926130" sldId="628"/>
        </pc:sldMkLst>
      </pc:sldChg>
      <pc:sldChg chg="add del">
        <pc:chgData name="Susan Harper" userId="e5c32c341f11c70f" providerId="LiveId" clId="{FD6A2314-0C04-4976-8C34-41888E8298C7}" dt="2025-09-24T15:29:14.504" v="37973"/>
        <pc:sldMkLst>
          <pc:docMk/>
          <pc:sldMk cId="1882807722" sldId="630"/>
        </pc:sldMkLst>
      </pc:sldChg>
      <pc:sldChg chg="addSp delSp modSp mod">
        <pc:chgData name="Susan Harper" userId="e5c32c341f11c70f" providerId="LiveId" clId="{FD6A2314-0C04-4976-8C34-41888E8298C7}" dt="2025-09-16T01:05:43.392" v="907" actId="255"/>
        <pc:sldMkLst>
          <pc:docMk/>
          <pc:sldMk cId="706128391" sldId="634"/>
        </pc:sldMkLst>
      </pc:sldChg>
      <pc:sldChg chg="add del">
        <pc:chgData name="Susan Harper" userId="e5c32c341f11c70f" providerId="LiveId" clId="{FD6A2314-0C04-4976-8C34-41888E8298C7}" dt="2025-09-24T15:29:14.504" v="37973"/>
        <pc:sldMkLst>
          <pc:docMk/>
          <pc:sldMk cId="1829904167" sldId="637"/>
        </pc:sldMkLst>
      </pc:sldChg>
      <pc:sldChg chg="add del">
        <pc:chgData name="Susan Harper" userId="e5c32c341f11c70f" providerId="LiveId" clId="{FD6A2314-0C04-4976-8C34-41888E8298C7}" dt="2025-09-24T15:29:14.504" v="37973"/>
        <pc:sldMkLst>
          <pc:docMk/>
          <pc:sldMk cId="1144004051" sldId="660"/>
        </pc:sldMkLst>
      </pc:sldChg>
      <pc:sldChg chg="add del">
        <pc:chgData name="Susan Harper" userId="e5c32c341f11c70f" providerId="LiveId" clId="{FD6A2314-0C04-4976-8C34-41888E8298C7}" dt="2025-09-24T15:29:14.504" v="37973"/>
        <pc:sldMkLst>
          <pc:docMk/>
          <pc:sldMk cId="2715596084" sldId="661"/>
        </pc:sldMkLst>
      </pc:sldChg>
      <pc:sldChg chg="add del">
        <pc:chgData name="Susan Harper" userId="e5c32c341f11c70f" providerId="LiveId" clId="{FD6A2314-0C04-4976-8C34-41888E8298C7}" dt="2025-09-24T15:29:14.504" v="37973"/>
        <pc:sldMkLst>
          <pc:docMk/>
          <pc:sldMk cId="709322553" sldId="877"/>
        </pc:sldMkLst>
      </pc:sldChg>
      <pc:sldChg chg="addSp modSp mod">
        <pc:chgData name="Susan Harper" userId="e5c32c341f11c70f" providerId="LiveId" clId="{FD6A2314-0C04-4976-8C34-41888E8298C7}" dt="2025-10-11T01:10:28.529" v="46440" actId="1076"/>
        <pc:sldMkLst>
          <pc:docMk/>
          <pc:sldMk cId="514976409" sldId="879"/>
        </pc:sldMkLst>
        <pc:picChg chg="add mod">
          <ac:chgData name="Susan Harper" userId="e5c32c341f11c70f" providerId="LiveId" clId="{FD6A2314-0C04-4976-8C34-41888E8298C7}" dt="2025-10-11T01:10:28.529" v="46440" actId="1076"/>
          <ac:picMkLst>
            <pc:docMk/>
            <pc:sldMk cId="514976409" sldId="879"/>
            <ac:picMk id="3" creationId="{493756DD-FBEB-4BA7-B48B-364AA52B5F81}"/>
          </ac:picMkLst>
        </pc:picChg>
      </pc:sldChg>
      <pc:sldChg chg="modSp add del mod">
        <pc:chgData name="Susan Harper" userId="e5c32c341f11c70f" providerId="LiveId" clId="{FD6A2314-0C04-4976-8C34-41888E8298C7}" dt="2025-09-24T15:29:14.504" v="37973"/>
        <pc:sldMkLst>
          <pc:docMk/>
          <pc:sldMk cId="2668411841" sldId="882"/>
        </pc:sldMkLst>
      </pc:sldChg>
      <pc:sldChg chg="add del">
        <pc:chgData name="Susan Harper" userId="e5c32c341f11c70f" providerId="LiveId" clId="{FD6A2314-0C04-4976-8C34-41888E8298C7}" dt="2025-09-24T15:29:14.504" v="37973"/>
        <pc:sldMkLst>
          <pc:docMk/>
          <pc:sldMk cId="3917863774" sldId="883"/>
        </pc:sldMkLst>
      </pc:sldChg>
      <pc:sldChg chg="add del">
        <pc:chgData name="Susan Harper" userId="e5c32c341f11c70f" providerId="LiveId" clId="{FD6A2314-0C04-4976-8C34-41888E8298C7}" dt="2025-09-24T15:29:14.504" v="37973"/>
        <pc:sldMkLst>
          <pc:docMk/>
          <pc:sldMk cId="309449941" sldId="884"/>
        </pc:sldMkLst>
      </pc:sldChg>
      <pc:sldChg chg="add del">
        <pc:chgData name="Susan Harper" userId="e5c32c341f11c70f" providerId="LiveId" clId="{FD6A2314-0C04-4976-8C34-41888E8298C7}" dt="2025-09-24T15:29:14.504" v="37973"/>
        <pc:sldMkLst>
          <pc:docMk/>
          <pc:sldMk cId="3375343329" sldId="885"/>
        </pc:sldMkLst>
      </pc:sldChg>
      <pc:sldChg chg="add del">
        <pc:chgData name="Susan Harper" userId="e5c32c341f11c70f" providerId="LiveId" clId="{FD6A2314-0C04-4976-8C34-41888E8298C7}" dt="2025-09-24T15:29:14.504" v="37973"/>
        <pc:sldMkLst>
          <pc:docMk/>
          <pc:sldMk cId="3999943023" sldId="893"/>
        </pc:sldMkLst>
      </pc:sldChg>
      <pc:sldChg chg="add del">
        <pc:chgData name="Susan Harper" userId="e5c32c341f11c70f" providerId="LiveId" clId="{FD6A2314-0C04-4976-8C34-41888E8298C7}" dt="2025-09-24T15:29:14.504" v="37973"/>
        <pc:sldMkLst>
          <pc:docMk/>
          <pc:sldMk cId="4273066260" sldId="894"/>
        </pc:sldMkLst>
      </pc:sldChg>
      <pc:sldChg chg="add del">
        <pc:chgData name="Susan Harper" userId="e5c32c341f11c70f" providerId="LiveId" clId="{FD6A2314-0C04-4976-8C34-41888E8298C7}" dt="2025-09-24T15:29:14.504" v="37973"/>
        <pc:sldMkLst>
          <pc:docMk/>
          <pc:sldMk cId="111247633" sldId="895"/>
        </pc:sldMkLst>
      </pc:sldChg>
      <pc:sldChg chg="add del">
        <pc:chgData name="Susan Harper" userId="e5c32c341f11c70f" providerId="LiveId" clId="{FD6A2314-0C04-4976-8C34-41888E8298C7}" dt="2025-09-24T15:29:14.504" v="37973"/>
        <pc:sldMkLst>
          <pc:docMk/>
          <pc:sldMk cId="4079305071" sldId="896"/>
        </pc:sldMkLst>
      </pc:sldChg>
      <pc:sldChg chg="add del">
        <pc:chgData name="Susan Harper" userId="e5c32c341f11c70f" providerId="LiveId" clId="{FD6A2314-0C04-4976-8C34-41888E8298C7}" dt="2025-09-24T15:29:14.504" v="37973"/>
        <pc:sldMkLst>
          <pc:docMk/>
          <pc:sldMk cId="3398746540" sldId="897"/>
        </pc:sldMkLst>
      </pc:sldChg>
      <pc:sldChg chg="add del">
        <pc:chgData name="Susan Harper" userId="e5c32c341f11c70f" providerId="LiveId" clId="{FD6A2314-0C04-4976-8C34-41888E8298C7}" dt="2025-09-24T15:29:14.504" v="37973"/>
        <pc:sldMkLst>
          <pc:docMk/>
          <pc:sldMk cId="3166439360" sldId="898"/>
        </pc:sldMkLst>
      </pc:sldChg>
      <pc:sldChg chg="add del">
        <pc:chgData name="Susan Harper" userId="e5c32c341f11c70f" providerId="LiveId" clId="{FD6A2314-0C04-4976-8C34-41888E8298C7}" dt="2025-09-24T15:29:14.504" v="37973"/>
        <pc:sldMkLst>
          <pc:docMk/>
          <pc:sldMk cId="1285066050" sldId="899"/>
        </pc:sldMkLst>
      </pc:sldChg>
      <pc:sldChg chg="del">
        <pc:chgData name="Susan Harper" userId="e5c32c341f11c70f" providerId="LiveId" clId="{FD6A2314-0C04-4976-8C34-41888E8298C7}" dt="2025-10-11T01:10:44.396" v="46441" actId="2696"/>
        <pc:sldMkLst>
          <pc:docMk/>
          <pc:sldMk cId="4141536513" sldId="1231"/>
        </pc:sldMkLst>
      </pc:sldChg>
      <pc:sldChg chg="modSp mod">
        <pc:chgData name="Susan Harper" userId="e5c32c341f11c70f" providerId="LiveId" clId="{FD6A2314-0C04-4976-8C34-41888E8298C7}" dt="2025-09-16T01:10:45.565" v="1131" actId="1076"/>
        <pc:sldMkLst>
          <pc:docMk/>
          <pc:sldMk cId="2563603720" sldId="3371"/>
        </pc:sldMkLst>
      </pc:sldChg>
      <pc:sldChg chg="addSp delSp modSp mod">
        <pc:chgData name="Susan Harper" userId="e5c32c341f11c70f" providerId="LiveId" clId="{FD6A2314-0C04-4976-8C34-41888E8298C7}" dt="2025-09-18T01:34:59.624" v="8802" actId="1076"/>
        <pc:sldMkLst>
          <pc:docMk/>
          <pc:sldMk cId="1243965478" sldId="3404"/>
        </pc:sldMkLst>
        <pc:spChg chg="mod">
          <ac:chgData name="Susan Harper" userId="e5c32c341f11c70f" providerId="LiveId" clId="{FD6A2314-0C04-4976-8C34-41888E8298C7}" dt="2025-09-18T00:22:10.332" v="3742" actId="255"/>
          <ac:spMkLst>
            <pc:docMk/>
            <pc:sldMk cId="1243965478" sldId="3404"/>
            <ac:spMk id="12" creationId="{D4A5691D-68C2-EF8A-C5D7-92CDC520C293}"/>
          </ac:spMkLst>
        </pc:spChg>
        <pc:picChg chg="add mod">
          <ac:chgData name="Susan Harper" userId="e5c32c341f11c70f" providerId="LiveId" clId="{FD6A2314-0C04-4976-8C34-41888E8298C7}" dt="2025-09-18T01:34:59.624" v="8802" actId="1076"/>
          <ac:picMkLst>
            <pc:docMk/>
            <pc:sldMk cId="1243965478" sldId="3404"/>
            <ac:picMk id="5" creationId="{BFA5C494-CFE6-AC12-77FB-AC97C1EA26FC}"/>
          </ac:picMkLst>
        </pc:picChg>
      </pc:sldChg>
      <pc:sldChg chg="del">
        <pc:chgData name="Susan Harper" userId="e5c32c341f11c70f" providerId="LiveId" clId="{FD6A2314-0C04-4976-8C34-41888E8298C7}" dt="2025-09-18T01:53:56.760" v="8915" actId="2696"/>
        <pc:sldMkLst>
          <pc:docMk/>
          <pc:sldMk cId="121993949" sldId="3405"/>
        </pc:sldMkLst>
      </pc:sldChg>
      <pc:sldChg chg="del">
        <pc:chgData name="Susan Harper" userId="e5c32c341f11c70f" providerId="LiveId" clId="{FD6A2314-0C04-4976-8C34-41888E8298C7}" dt="2025-09-18T01:53:58.661" v="8916" actId="2696"/>
        <pc:sldMkLst>
          <pc:docMk/>
          <pc:sldMk cId="3004250212" sldId="3406"/>
        </pc:sldMkLst>
      </pc:sldChg>
      <pc:sldChg chg="del">
        <pc:chgData name="Susan Harper" userId="e5c32c341f11c70f" providerId="LiveId" clId="{FD6A2314-0C04-4976-8C34-41888E8298C7}" dt="2025-09-18T01:53:59.024" v="8917" actId="2696"/>
        <pc:sldMkLst>
          <pc:docMk/>
          <pc:sldMk cId="2569762417" sldId="3407"/>
        </pc:sldMkLst>
      </pc:sldChg>
      <pc:sldChg chg="del">
        <pc:chgData name="Susan Harper" userId="e5c32c341f11c70f" providerId="LiveId" clId="{FD6A2314-0C04-4976-8C34-41888E8298C7}" dt="2025-09-18T01:53:59.273" v="8918" actId="2696"/>
        <pc:sldMkLst>
          <pc:docMk/>
          <pc:sldMk cId="777504318" sldId="3408"/>
        </pc:sldMkLst>
      </pc:sldChg>
      <pc:sldChg chg="del">
        <pc:chgData name="Susan Harper" userId="e5c32c341f11c70f" providerId="LiveId" clId="{FD6A2314-0C04-4976-8C34-41888E8298C7}" dt="2025-09-18T01:53:59.451" v="8919" actId="2696"/>
        <pc:sldMkLst>
          <pc:docMk/>
          <pc:sldMk cId="717940748" sldId="3409"/>
        </pc:sldMkLst>
      </pc:sldChg>
      <pc:sldChg chg="del">
        <pc:chgData name="Susan Harper" userId="e5c32c341f11c70f" providerId="LiveId" clId="{FD6A2314-0C04-4976-8C34-41888E8298C7}" dt="2025-09-18T01:53:59.641" v="8920" actId="2696"/>
        <pc:sldMkLst>
          <pc:docMk/>
          <pc:sldMk cId="1728314877" sldId="3410"/>
        </pc:sldMkLst>
      </pc:sldChg>
      <pc:sldChg chg="del">
        <pc:chgData name="Susan Harper" userId="e5c32c341f11c70f" providerId="LiveId" clId="{FD6A2314-0C04-4976-8C34-41888E8298C7}" dt="2025-09-18T01:53:59.842" v="8921" actId="2696"/>
        <pc:sldMkLst>
          <pc:docMk/>
          <pc:sldMk cId="1771359337" sldId="3411"/>
        </pc:sldMkLst>
      </pc:sldChg>
      <pc:sldChg chg="del">
        <pc:chgData name="Susan Harper" userId="e5c32c341f11c70f" providerId="LiveId" clId="{FD6A2314-0C04-4976-8C34-41888E8298C7}" dt="2025-09-18T01:54:00.078" v="8922" actId="2696"/>
        <pc:sldMkLst>
          <pc:docMk/>
          <pc:sldMk cId="3973722964" sldId="3412"/>
        </pc:sldMkLst>
      </pc:sldChg>
      <pc:sldChg chg="del">
        <pc:chgData name="Susan Harper" userId="e5c32c341f11c70f" providerId="LiveId" clId="{FD6A2314-0C04-4976-8C34-41888E8298C7}" dt="2025-09-18T01:54:00.276" v="8923" actId="2696"/>
        <pc:sldMkLst>
          <pc:docMk/>
          <pc:sldMk cId="1713992310" sldId="3413"/>
        </pc:sldMkLst>
      </pc:sldChg>
      <pc:sldChg chg="del">
        <pc:chgData name="Susan Harper" userId="e5c32c341f11c70f" providerId="LiveId" clId="{FD6A2314-0C04-4976-8C34-41888E8298C7}" dt="2025-09-18T01:54:01.033" v="8925" actId="2696"/>
        <pc:sldMkLst>
          <pc:docMk/>
          <pc:sldMk cId="3666545883" sldId="3414"/>
        </pc:sldMkLst>
      </pc:sldChg>
      <pc:sldChg chg="del">
        <pc:chgData name="Susan Harper" userId="e5c32c341f11c70f" providerId="LiveId" clId="{FD6A2314-0C04-4976-8C34-41888E8298C7}" dt="2025-09-18T01:54:00.547" v="8924" actId="2696"/>
        <pc:sldMkLst>
          <pc:docMk/>
          <pc:sldMk cId="2751103120" sldId="3415"/>
        </pc:sldMkLst>
      </pc:sldChg>
      <pc:sldChg chg="del">
        <pc:chgData name="Susan Harper" userId="e5c32c341f11c70f" providerId="LiveId" clId="{FD6A2314-0C04-4976-8C34-41888E8298C7}" dt="2025-09-18T01:54:01.065" v="8926" actId="2696"/>
        <pc:sldMkLst>
          <pc:docMk/>
          <pc:sldMk cId="2203358341" sldId="3416"/>
        </pc:sldMkLst>
      </pc:sldChg>
      <pc:sldChg chg="del">
        <pc:chgData name="Susan Harper" userId="e5c32c341f11c70f" providerId="LiveId" clId="{FD6A2314-0C04-4976-8C34-41888E8298C7}" dt="2025-09-18T01:54:01.097" v="8927" actId="2696"/>
        <pc:sldMkLst>
          <pc:docMk/>
          <pc:sldMk cId="2258470253" sldId="3417"/>
        </pc:sldMkLst>
      </pc:sldChg>
      <pc:sldChg chg="del">
        <pc:chgData name="Susan Harper" userId="e5c32c341f11c70f" providerId="LiveId" clId="{FD6A2314-0C04-4976-8C34-41888E8298C7}" dt="2025-09-18T01:54:01.128" v="8928" actId="2696"/>
        <pc:sldMkLst>
          <pc:docMk/>
          <pc:sldMk cId="1366086739" sldId="3418"/>
        </pc:sldMkLst>
      </pc:sldChg>
      <pc:sldChg chg="del">
        <pc:chgData name="Susan Harper" userId="e5c32c341f11c70f" providerId="LiveId" clId="{FD6A2314-0C04-4976-8C34-41888E8298C7}" dt="2025-09-18T01:54:01.172" v="8929" actId="2696"/>
        <pc:sldMkLst>
          <pc:docMk/>
          <pc:sldMk cId="2011592087" sldId="3419"/>
        </pc:sldMkLst>
      </pc:sldChg>
      <pc:sldChg chg="del">
        <pc:chgData name="Susan Harper" userId="e5c32c341f11c70f" providerId="LiveId" clId="{FD6A2314-0C04-4976-8C34-41888E8298C7}" dt="2025-09-18T01:54:01.191" v="8930" actId="2696"/>
        <pc:sldMkLst>
          <pc:docMk/>
          <pc:sldMk cId="2978226672" sldId="3420"/>
        </pc:sldMkLst>
      </pc:sldChg>
      <pc:sldChg chg="del">
        <pc:chgData name="Susan Harper" userId="e5c32c341f11c70f" providerId="LiveId" clId="{FD6A2314-0C04-4976-8C34-41888E8298C7}" dt="2025-09-18T01:54:01.242" v="8931" actId="2696"/>
        <pc:sldMkLst>
          <pc:docMk/>
          <pc:sldMk cId="1739562794" sldId="3421"/>
        </pc:sldMkLst>
      </pc:sldChg>
      <pc:sldChg chg="del">
        <pc:chgData name="Susan Harper" userId="e5c32c341f11c70f" providerId="LiveId" clId="{FD6A2314-0C04-4976-8C34-41888E8298C7}" dt="2025-09-18T01:54:01.269" v="8932" actId="2696"/>
        <pc:sldMkLst>
          <pc:docMk/>
          <pc:sldMk cId="184070651" sldId="3422"/>
        </pc:sldMkLst>
      </pc:sldChg>
      <pc:sldChg chg="del">
        <pc:chgData name="Susan Harper" userId="e5c32c341f11c70f" providerId="LiveId" clId="{FD6A2314-0C04-4976-8C34-41888E8298C7}" dt="2025-09-18T01:54:01.310" v="8933" actId="2696"/>
        <pc:sldMkLst>
          <pc:docMk/>
          <pc:sldMk cId="60607839" sldId="3423"/>
        </pc:sldMkLst>
      </pc:sldChg>
      <pc:sldChg chg="del">
        <pc:chgData name="Susan Harper" userId="e5c32c341f11c70f" providerId="LiveId" clId="{FD6A2314-0C04-4976-8C34-41888E8298C7}" dt="2025-09-18T01:54:01.332" v="8934" actId="2696"/>
        <pc:sldMkLst>
          <pc:docMk/>
          <pc:sldMk cId="556554932" sldId="3424"/>
        </pc:sldMkLst>
      </pc:sldChg>
      <pc:sldChg chg="del">
        <pc:chgData name="Susan Harper" userId="e5c32c341f11c70f" providerId="LiveId" clId="{FD6A2314-0C04-4976-8C34-41888E8298C7}" dt="2025-09-18T01:54:01.348" v="8935" actId="2696"/>
        <pc:sldMkLst>
          <pc:docMk/>
          <pc:sldMk cId="3627323111" sldId="3425"/>
        </pc:sldMkLst>
      </pc:sldChg>
      <pc:sldChg chg="del">
        <pc:chgData name="Susan Harper" userId="e5c32c341f11c70f" providerId="LiveId" clId="{FD6A2314-0C04-4976-8C34-41888E8298C7}" dt="2025-09-18T01:54:01.386" v="8936" actId="2696"/>
        <pc:sldMkLst>
          <pc:docMk/>
          <pc:sldMk cId="602832775" sldId="3426"/>
        </pc:sldMkLst>
      </pc:sldChg>
      <pc:sldChg chg="del">
        <pc:chgData name="Susan Harper" userId="e5c32c341f11c70f" providerId="LiveId" clId="{FD6A2314-0C04-4976-8C34-41888E8298C7}" dt="2025-09-18T01:54:01.411" v="8937" actId="2696"/>
        <pc:sldMkLst>
          <pc:docMk/>
          <pc:sldMk cId="1981104332" sldId="3427"/>
        </pc:sldMkLst>
      </pc:sldChg>
      <pc:sldChg chg="del">
        <pc:chgData name="Susan Harper" userId="e5c32c341f11c70f" providerId="LiveId" clId="{FD6A2314-0C04-4976-8C34-41888E8298C7}" dt="2025-09-18T01:54:01.447" v="8938" actId="2696"/>
        <pc:sldMkLst>
          <pc:docMk/>
          <pc:sldMk cId="1968737998" sldId="3428"/>
        </pc:sldMkLst>
      </pc:sldChg>
      <pc:sldChg chg="del">
        <pc:chgData name="Susan Harper" userId="e5c32c341f11c70f" providerId="LiveId" clId="{FD6A2314-0C04-4976-8C34-41888E8298C7}" dt="2025-09-18T01:54:01.490" v="8939" actId="2696"/>
        <pc:sldMkLst>
          <pc:docMk/>
          <pc:sldMk cId="3693603084" sldId="3429"/>
        </pc:sldMkLst>
      </pc:sldChg>
      <pc:sldChg chg="del">
        <pc:chgData name="Susan Harper" userId="e5c32c341f11c70f" providerId="LiveId" clId="{FD6A2314-0C04-4976-8C34-41888E8298C7}" dt="2025-09-18T01:54:01.506" v="8940" actId="2696"/>
        <pc:sldMkLst>
          <pc:docMk/>
          <pc:sldMk cId="1481860508" sldId="3430"/>
        </pc:sldMkLst>
      </pc:sldChg>
      <pc:sldChg chg="del">
        <pc:chgData name="Susan Harper" userId="e5c32c341f11c70f" providerId="LiveId" clId="{FD6A2314-0C04-4976-8C34-41888E8298C7}" dt="2025-09-18T01:54:01.554" v="8941" actId="2696"/>
        <pc:sldMkLst>
          <pc:docMk/>
          <pc:sldMk cId="2550278903" sldId="3431"/>
        </pc:sldMkLst>
      </pc:sldChg>
      <pc:sldChg chg="del">
        <pc:chgData name="Susan Harper" userId="e5c32c341f11c70f" providerId="LiveId" clId="{FD6A2314-0C04-4976-8C34-41888E8298C7}" dt="2025-09-18T01:54:01.588" v="8942" actId="2696"/>
        <pc:sldMkLst>
          <pc:docMk/>
          <pc:sldMk cId="69849615" sldId="3432"/>
        </pc:sldMkLst>
      </pc:sldChg>
      <pc:sldChg chg="del">
        <pc:chgData name="Susan Harper" userId="e5c32c341f11c70f" providerId="LiveId" clId="{FD6A2314-0C04-4976-8C34-41888E8298C7}" dt="2025-09-18T01:54:01.605" v="8943" actId="2696"/>
        <pc:sldMkLst>
          <pc:docMk/>
          <pc:sldMk cId="1631289849" sldId="3433"/>
        </pc:sldMkLst>
      </pc:sldChg>
      <pc:sldChg chg="del">
        <pc:chgData name="Susan Harper" userId="e5c32c341f11c70f" providerId="LiveId" clId="{FD6A2314-0C04-4976-8C34-41888E8298C7}" dt="2025-09-18T01:54:01.648" v="8944" actId="2696"/>
        <pc:sldMkLst>
          <pc:docMk/>
          <pc:sldMk cId="97456960" sldId="3434"/>
        </pc:sldMkLst>
      </pc:sldChg>
      <pc:sldChg chg="del">
        <pc:chgData name="Susan Harper" userId="e5c32c341f11c70f" providerId="LiveId" clId="{FD6A2314-0C04-4976-8C34-41888E8298C7}" dt="2025-09-18T01:54:01.679" v="8945" actId="2696"/>
        <pc:sldMkLst>
          <pc:docMk/>
          <pc:sldMk cId="981339532" sldId="3435"/>
        </pc:sldMkLst>
      </pc:sldChg>
      <pc:sldChg chg="del">
        <pc:chgData name="Susan Harper" userId="e5c32c341f11c70f" providerId="LiveId" clId="{FD6A2314-0C04-4976-8C34-41888E8298C7}" dt="2025-09-18T01:54:01.717" v="8946" actId="2696"/>
        <pc:sldMkLst>
          <pc:docMk/>
          <pc:sldMk cId="981230565" sldId="3436"/>
        </pc:sldMkLst>
      </pc:sldChg>
      <pc:sldChg chg="del">
        <pc:chgData name="Susan Harper" userId="e5c32c341f11c70f" providerId="LiveId" clId="{FD6A2314-0C04-4976-8C34-41888E8298C7}" dt="2025-09-18T01:54:01.743" v="8947" actId="2696"/>
        <pc:sldMkLst>
          <pc:docMk/>
          <pc:sldMk cId="1716502616" sldId="3437"/>
        </pc:sldMkLst>
      </pc:sldChg>
      <pc:sldChg chg="del">
        <pc:chgData name="Susan Harper" userId="e5c32c341f11c70f" providerId="LiveId" clId="{FD6A2314-0C04-4976-8C34-41888E8298C7}" dt="2025-09-18T01:54:01.778" v="8948" actId="2696"/>
        <pc:sldMkLst>
          <pc:docMk/>
          <pc:sldMk cId="3219415201" sldId="3438"/>
        </pc:sldMkLst>
      </pc:sldChg>
      <pc:sldChg chg="del">
        <pc:chgData name="Susan Harper" userId="e5c32c341f11c70f" providerId="LiveId" clId="{FD6A2314-0C04-4976-8C34-41888E8298C7}" dt="2025-09-18T01:54:01.824" v="8949" actId="2696"/>
        <pc:sldMkLst>
          <pc:docMk/>
          <pc:sldMk cId="452469982" sldId="3439"/>
        </pc:sldMkLst>
      </pc:sldChg>
      <pc:sldChg chg="del">
        <pc:chgData name="Susan Harper" userId="e5c32c341f11c70f" providerId="LiveId" clId="{FD6A2314-0C04-4976-8C34-41888E8298C7}" dt="2025-09-18T01:54:03.774" v="8950" actId="2696"/>
        <pc:sldMkLst>
          <pc:docMk/>
          <pc:sldMk cId="3111806615" sldId="3440"/>
        </pc:sldMkLst>
      </pc:sldChg>
      <pc:sldChg chg="del">
        <pc:chgData name="Susan Harper" userId="e5c32c341f11c70f" providerId="LiveId" clId="{FD6A2314-0C04-4976-8C34-41888E8298C7}" dt="2025-09-18T01:54:04.294" v="8951" actId="2696"/>
        <pc:sldMkLst>
          <pc:docMk/>
          <pc:sldMk cId="1020641593" sldId="3441"/>
        </pc:sldMkLst>
      </pc:sldChg>
      <pc:sldChg chg="del">
        <pc:chgData name="Susan Harper" userId="e5c32c341f11c70f" providerId="LiveId" clId="{FD6A2314-0C04-4976-8C34-41888E8298C7}" dt="2025-09-18T01:54:04.326" v="8952" actId="2696"/>
        <pc:sldMkLst>
          <pc:docMk/>
          <pc:sldMk cId="2336648384" sldId="3442"/>
        </pc:sldMkLst>
      </pc:sldChg>
      <pc:sldChg chg="del">
        <pc:chgData name="Susan Harper" userId="e5c32c341f11c70f" providerId="LiveId" clId="{FD6A2314-0C04-4976-8C34-41888E8298C7}" dt="2025-09-18T01:54:04.357" v="8953" actId="2696"/>
        <pc:sldMkLst>
          <pc:docMk/>
          <pc:sldMk cId="3951547996" sldId="3443"/>
        </pc:sldMkLst>
      </pc:sldChg>
      <pc:sldChg chg="del">
        <pc:chgData name="Susan Harper" userId="e5c32c341f11c70f" providerId="LiveId" clId="{FD6A2314-0C04-4976-8C34-41888E8298C7}" dt="2025-09-18T01:54:04.389" v="8954" actId="2696"/>
        <pc:sldMkLst>
          <pc:docMk/>
          <pc:sldMk cId="1828389788" sldId="3444"/>
        </pc:sldMkLst>
      </pc:sldChg>
      <pc:sldChg chg="del">
        <pc:chgData name="Susan Harper" userId="e5c32c341f11c70f" providerId="LiveId" clId="{FD6A2314-0C04-4976-8C34-41888E8298C7}" dt="2025-09-18T01:54:04.436" v="8955" actId="2696"/>
        <pc:sldMkLst>
          <pc:docMk/>
          <pc:sldMk cId="1716226152" sldId="3445"/>
        </pc:sldMkLst>
      </pc:sldChg>
      <pc:sldChg chg="del">
        <pc:chgData name="Susan Harper" userId="e5c32c341f11c70f" providerId="LiveId" clId="{FD6A2314-0C04-4976-8C34-41888E8298C7}" dt="2025-09-18T01:54:04.478" v="8956" actId="2696"/>
        <pc:sldMkLst>
          <pc:docMk/>
          <pc:sldMk cId="1354658724" sldId="3446"/>
        </pc:sldMkLst>
      </pc:sldChg>
      <pc:sldChg chg="del">
        <pc:chgData name="Susan Harper" userId="e5c32c341f11c70f" providerId="LiveId" clId="{FD6A2314-0C04-4976-8C34-41888E8298C7}" dt="2025-09-18T01:54:04.500" v="8957" actId="2696"/>
        <pc:sldMkLst>
          <pc:docMk/>
          <pc:sldMk cId="2428514494" sldId="3447"/>
        </pc:sldMkLst>
      </pc:sldChg>
      <pc:sldChg chg="del">
        <pc:chgData name="Susan Harper" userId="e5c32c341f11c70f" providerId="LiveId" clId="{FD6A2314-0C04-4976-8C34-41888E8298C7}" dt="2025-09-18T01:54:04.594" v="8960" actId="2696"/>
        <pc:sldMkLst>
          <pc:docMk/>
          <pc:sldMk cId="4263124488" sldId="3448"/>
        </pc:sldMkLst>
      </pc:sldChg>
      <pc:sldChg chg="del">
        <pc:chgData name="Susan Harper" userId="e5c32c341f11c70f" providerId="LiveId" clId="{FD6A2314-0C04-4976-8C34-41888E8298C7}" dt="2025-09-18T01:54:04.531" v="8958" actId="2696"/>
        <pc:sldMkLst>
          <pc:docMk/>
          <pc:sldMk cId="2232686344" sldId="3449"/>
        </pc:sldMkLst>
      </pc:sldChg>
      <pc:sldChg chg="del">
        <pc:chgData name="Susan Harper" userId="e5c32c341f11c70f" providerId="LiveId" clId="{FD6A2314-0C04-4976-8C34-41888E8298C7}" dt="2025-09-18T01:54:04.626" v="8961" actId="2696"/>
        <pc:sldMkLst>
          <pc:docMk/>
          <pc:sldMk cId="1969912692" sldId="3450"/>
        </pc:sldMkLst>
      </pc:sldChg>
      <pc:sldChg chg="del">
        <pc:chgData name="Susan Harper" userId="e5c32c341f11c70f" providerId="LiveId" clId="{FD6A2314-0C04-4976-8C34-41888E8298C7}" dt="2025-09-18T01:54:04.657" v="8962" actId="2696"/>
        <pc:sldMkLst>
          <pc:docMk/>
          <pc:sldMk cId="1746773525" sldId="3451"/>
        </pc:sldMkLst>
      </pc:sldChg>
      <pc:sldChg chg="del">
        <pc:chgData name="Susan Harper" userId="e5c32c341f11c70f" providerId="LiveId" clId="{FD6A2314-0C04-4976-8C34-41888E8298C7}" dt="2025-09-18T01:54:04.689" v="8963" actId="2696"/>
        <pc:sldMkLst>
          <pc:docMk/>
          <pc:sldMk cId="1211898209" sldId="3452"/>
        </pc:sldMkLst>
      </pc:sldChg>
      <pc:sldChg chg="del">
        <pc:chgData name="Susan Harper" userId="e5c32c341f11c70f" providerId="LiveId" clId="{FD6A2314-0C04-4976-8C34-41888E8298C7}" dt="2025-09-18T01:54:04.725" v="8964" actId="2696"/>
        <pc:sldMkLst>
          <pc:docMk/>
          <pc:sldMk cId="2003261256" sldId="3453"/>
        </pc:sldMkLst>
      </pc:sldChg>
      <pc:sldChg chg="del">
        <pc:chgData name="Susan Harper" userId="e5c32c341f11c70f" providerId="LiveId" clId="{FD6A2314-0C04-4976-8C34-41888E8298C7}" dt="2025-09-18T01:54:04.766" v="8965" actId="2696"/>
        <pc:sldMkLst>
          <pc:docMk/>
          <pc:sldMk cId="2942710769" sldId="3454"/>
        </pc:sldMkLst>
      </pc:sldChg>
      <pc:sldChg chg="del">
        <pc:chgData name="Susan Harper" userId="e5c32c341f11c70f" providerId="LiveId" clId="{FD6A2314-0C04-4976-8C34-41888E8298C7}" dt="2025-09-18T01:54:04.799" v="8966" actId="2696"/>
        <pc:sldMkLst>
          <pc:docMk/>
          <pc:sldMk cId="1120101473" sldId="3455"/>
        </pc:sldMkLst>
      </pc:sldChg>
      <pc:sldChg chg="del">
        <pc:chgData name="Susan Harper" userId="e5c32c341f11c70f" providerId="LiveId" clId="{FD6A2314-0C04-4976-8C34-41888E8298C7}" dt="2025-09-18T01:54:04.831" v="8967" actId="2696"/>
        <pc:sldMkLst>
          <pc:docMk/>
          <pc:sldMk cId="2986556025" sldId="3456"/>
        </pc:sldMkLst>
      </pc:sldChg>
      <pc:sldChg chg="del">
        <pc:chgData name="Susan Harper" userId="e5c32c341f11c70f" providerId="LiveId" clId="{FD6A2314-0C04-4976-8C34-41888E8298C7}" dt="2025-09-18T01:54:04.855" v="8968" actId="2696"/>
        <pc:sldMkLst>
          <pc:docMk/>
          <pc:sldMk cId="2367030065" sldId="3457"/>
        </pc:sldMkLst>
      </pc:sldChg>
      <pc:sldChg chg="del">
        <pc:chgData name="Susan Harper" userId="e5c32c341f11c70f" providerId="LiveId" clId="{FD6A2314-0C04-4976-8C34-41888E8298C7}" dt="2025-09-18T01:54:04.881" v="8969" actId="2696"/>
        <pc:sldMkLst>
          <pc:docMk/>
          <pc:sldMk cId="2787540006" sldId="3458"/>
        </pc:sldMkLst>
      </pc:sldChg>
      <pc:sldChg chg="del">
        <pc:chgData name="Susan Harper" userId="e5c32c341f11c70f" providerId="LiveId" clId="{FD6A2314-0C04-4976-8C34-41888E8298C7}" dt="2025-09-18T01:54:04.897" v="8970" actId="2696"/>
        <pc:sldMkLst>
          <pc:docMk/>
          <pc:sldMk cId="643766318" sldId="3459"/>
        </pc:sldMkLst>
      </pc:sldChg>
      <pc:sldChg chg="del">
        <pc:chgData name="Susan Harper" userId="e5c32c341f11c70f" providerId="LiveId" clId="{FD6A2314-0C04-4976-8C34-41888E8298C7}" dt="2025-09-18T01:54:04.946" v="8971" actId="2696"/>
        <pc:sldMkLst>
          <pc:docMk/>
          <pc:sldMk cId="2406852877" sldId="3460"/>
        </pc:sldMkLst>
      </pc:sldChg>
      <pc:sldChg chg="del">
        <pc:chgData name="Susan Harper" userId="e5c32c341f11c70f" providerId="LiveId" clId="{FD6A2314-0C04-4976-8C34-41888E8298C7}" dt="2025-09-18T01:54:04.975" v="8972" actId="2696"/>
        <pc:sldMkLst>
          <pc:docMk/>
          <pc:sldMk cId="2498880018" sldId="3461"/>
        </pc:sldMkLst>
      </pc:sldChg>
      <pc:sldChg chg="del">
        <pc:chgData name="Susan Harper" userId="e5c32c341f11c70f" providerId="LiveId" clId="{FD6A2314-0C04-4976-8C34-41888E8298C7}" dt="2025-09-18T01:54:05.007" v="8973" actId="2696"/>
        <pc:sldMkLst>
          <pc:docMk/>
          <pc:sldMk cId="3382146398" sldId="3462"/>
        </pc:sldMkLst>
      </pc:sldChg>
      <pc:sldChg chg="del">
        <pc:chgData name="Susan Harper" userId="e5c32c341f11c70f" providerId="LiveId" clId="{FD6A2314-0C04-4976-8C34-41888E8298C7}" dt="2025-09-18T01:54:05.040" v="8974" actId="2696"/>
        <pc:sldMkLst>
          <pc:docMk/>
          <pc:sldMk cId="2405490384" sldId="3463"/>
        </pc:sldMkLst>
      </pc:sldChg>
      <pc:sldChg chg="del">
        <pc:chgData name="Susan Harper" userId="e5c32c341f11c70f" providerId="LiveId" clId="{FD6A2314-0C04-4976-8C34-41888E8298C7}" dt="2025-09-18T01:54:05.070" v="8975" actId="2696"/>
        <pc:sldMkLst>
          <pc:docMk/>
          <pc:sldMk cId="1568266989" sldId="3464"/>
        </pc:sldMkLst>
      </pc:sldChg>
      <pc:sldChg chg="del">
        <pc:chgData name="Susan Harper" userId="e5c32c341f11c70f" providerId="LiveId" clId="{FD6A2314-0C04-4976-8C34-41888E8298C7}" dt="2025-09-18T01:54:05.117" v="8976" actId="2696"/>
        <pc:sldMkLst>
          <pc:docMk/>
          <pc:sldMk cId="1192691274" sldId="3465"/>
        </pc:sldMkLst>
      </pc:sldChg>
      <pc:sldChg chg="del">
        <pc:chgData name="Susan Harper" userId="e5c32c341f11c70f" providerId="LiveId" clId="{FD6A2314-0C04-4976-8C34-41888E8298C7}" dt="2025-09-18T01:54:05.149" v="8977" actId="2696"/>
        <pc:sldMkLst>
          <pc:docMk/>
          <pc:sldMk cId="4126361419" sldId="3466"/>
        </pc:sldMkLst>
      </pc:sldChg>
      <pc:sldChg chg="del">
        <pc:chgData name="Susan Harper" userId="e5c32c341f11c70f" providerId="LiveId" clId="{FD6A2314-0C04-4976-8C34-41888E8298C7}" dt="2025-09-18T01:54:05.167" v="8978" actId="2696"/>
        <pc:sldMkLst>
          <pc:docMk/>
          <pc:sldMk cId="2395500938" sldId="3467"/>
        </pc:sldMkLst>
      </pc:sldChg>
      <pc:sldChg chg="del">
        <pc:chgData name="Susan Harper" userId="e5c32c341f11c70f" providerId="LiveId" clId="{FD6A2314-0C04-4976-8C34-41888E8298C7}" dt="2025-09-18T01:54:05.228" v="8979" actId="2696"/>
        <pc:sldMkLst>
          <pc:docMk/>
          <pc:sldMk cId="3176117924" sldId="3469"/>
        </pc:sldMkLst>
      </pc:sldChg>
      <pc:sldChg chg="del">
        <pc:chgData name="Susan Harper" userId="e5c32c341f11c70f" providerId="LiveId" clId="{FD6A2314-0C04-4976-8C34-41888E8298C7}" dt="2025-09-18T01:54:05.245" v="8980" actId="2696"/>
        <pc:sldMkLst>
          <pc:docMk/>
          <pc:sldMk cId="1694934820" sldId="3470"/>
        </pc:sldMkLst>
      </pc:sldChg>
      <pc:sldChg chg="del">
        <pc:chgData name="Susan Harper" userId="e5c32c341f11c70f" providerId="LiveId" clId="{FD6A2314-0C04-4976-8C34-41888E8298C7}" dt="2025-09-18T01:54:05.274" v="8981" actId="2696"/>
        <pc:sldMkLst>
          <pc:docMk/>
          <pc:sldMk cId="827514969" sldId="3471"/>
        </pc:sldMkLst>
      </pc:sldChg>
      <pc:sldChg chg="del">
        <pc:chgData name="Susan Harper" userId="e5c32c341f11c70f" providerId="LiveId" clId="{FD6A2314-0C04-4976-8C34-41888E8298C7}" dt="2025-09-18T01:54:05.306" v="8982" actId="2696"/>
        <pc:sldMkLst>
          <pc:docMk/>
          <pc:sldMk cId="3521734445" sldId="3472"/>
        </pc:sldMkLst>
      </pc:sldChg>
      <pc:sldChg chg="del">
        <pc:chgData name="Susan Harper" userId="e5c32c341f11c70f" providerId="LiveId" clId="{FD6A2314-0C04-4976-8C34-41888E8298C7}" dt="2025-09-18T01:54:08.294" v="8983" actId="2696"/>
        <pc:sldMkLst>
          <pc:docMk/>
          <pc:sldMk cId="2575977500" sldId="3473"/>
        </pc:sldMkLst>
      </pc:sldChg>
      <pc:sldChg chg="del">
        <pc:chgData name="Susan Harper" userId="e5c32c341f11c70f" providerId="LiveId" clId="{FD6A2314-0C04-4976-8C34-41888E8298C7}" dt="2025-09-18T01:54:08.626" v="8984" actId="2696"/>
        <pc:sldMkLst>
          <pc:docMk/>
          <pc:sldMk cId="4063117790" sldId="3474"/>
        </pc:sldMkLst>
      </pc:sldChg>
      <pc:sldChg chg="del">
        <pc:chgData name="Susan Harper" userId="e5c32c341f11c70f" providerId="LiveId" clId="{FD6A2314-0C04-4976-8C34-41888E8298C7}" dt="2025-09-18T01:54:08.954" v="8985" actId="2696"/>
        <pc:sldMkLst>
          <pc:docMk/>
          <pc:sldMk cId="3163882529" sldId="3475"/>
        </pc:sldMkLst>
      </pc:sldChg>
      <pc:sldChg chg="del">
        <pc:chgData name="Susan Harper" userId="e5c32c341f11c70f" providerId="LiveId" clId="{FD6A2314-0C04-4976-8C34-41888E8298C7}" dt="2025-09-18T01:54:09.260" v="8986" actId="2696"/>
        <pc:sldMkLst>
          <pc:docMk/>
          <pc:sldMk cId="83746111" sldId="3476"/>
        </pc:sldMkLst>
      </pc:sldChg>
      <pc:sldChg chg="del">
        <pc:chgData name="Susan Harper" userId="e5c32c341f11c70f" providerId="LiveId" clId="{FD6A2314-0C04-4976-8C34-41888E8298C7}" dt="2025-09-18T01:54:09.702" v="8987" actId="2696"/>
        <pc:sldMkLst>
          <pc:docMk/>
          <pc:sldMk cId="1535732912" sldId="3477"/>
        </pc:sldMkLst>
      </pc:sldChg>
      <pc:sldChg chg="del">
        <pc:chgData name="Susan Harper" userId="e5c32c341f11c70f" providerId="LiveId" clId="{FD6A2314-0C04-4976-8C34-41888E8298C7}" dt="2025-09-18T01:54:10.194" v="8988" actId="2696"/>
        <pc:sldMkLst>
          <pc:docMk/>
          <pc:sldMk cId="3118387925" sldId="3478"/>
        </pc:sldMkLst>
      </pc:sldChg>
      <pc:sldChg chg="del">
        <pc:chgData name="Susan Harper" userId="e5c32c341f11c70f" providerId="LiveId" clId="{FD6A2314-0C04-4976-8C34-41888E8298C7}" dt="2025-09-18T01:54:10.609" v="8989" actId="2696"/>
        <pc:sldMkLst>
          <pc:docMk/>
          <pc:sldMk cId="1360514095" sldId="3479"/>
        </pc:sldMkLst>
      </pc:sldChg>
      <pc:sldChg chg="del">
        <pc:chgData name="Susan Harper" userId="e5c32c341f11c70f" providerId="LiveId" clId="{FD6A2314-0C04-4976-8C34-41888E8298C7}" dt="2025-09-18T01:54:11.253" v="8990" actId="2696"/>
        <pc:sldMkLst>
          <pc:docMk/>
          <pc:sldMk cId="2189242476" sldId="3480"/>
        </pc:sldMkLst>
      </pc:sldChg>
      <pc:sldChg chg="del">
        <pc:chgData name="Susan Harper" userId="e5c32c341f11c70f" providerId="LiveId" clId="{FD6A2314-0C04-4976-8C34-41888E8298C7}" dt="2025-09-18T01:54:12" v="8991" actId="2696"/>
        <pc:sldMkLst>
          <pc:docMk/>
          <pc:sldMk cId="985993009" sldId="3481"/>
        </pc:sldMkLst>
      </pc:sldChg>
      <pc:sldChg chg="del">
        <pc:chgData name="Susan Harper" userId="e5c32c341f11c70f" providerId="LiveId" clId="{FD6A2314-0C04-4976-8C34-41888E8298C7}" dt="2025-09-18T01:54:12.650" v="8992" actId="2696"/>
        <pc:sldMkLst>
          <pc:docMk/>
          <pc:sldMk cId="1583406874" sldId="3482"/>
        </pc:sldMkLst>
      </pc:sldChg>
      <pc:sldChg chg="del">
        <pc:chgData name="Susan Harper" userId="e5c32c341f11c70f" providerId="LiveId" clId="{FD6A2314-0C04-4976-8C34-41888E8298C7}" dt="2025-09-18T01:54:13.361" v="8993" actId="2696"/>
        <pc:sldMkLst>
          <pc:docMk/>
          <pc:sldMk cId="3852957128" sldId="3483"/>
        </pc:sldMkLst>
      </pc:sldChg>
      <pc:sldChg chg="del">
        <pc:chgData name="Susan Harper" userId="e5c32c341f11c70f" providerId="LiveId" clId="{FD6A2314-0C04-4976-8C34-41888E8298C7}" dt="2025-09-18T01:54:14.026" v="8994" actId="2696"/>
        <pc:sldMkLst>
          <pc:docMk/>
          <pc:sldMk cId="1065913939" sldId="3484"/>
        </pc:sldMkLst>
      </pc:sldChg>
      <pc:sldChg chg="del">
        <pc:chgData name="Susan Harper" userId="e5c32c341f11c70f" providerId="LiveId" clId="{FD6A2314-0C04-4976-8C34-41888E8298C7}" dt="2025-09-18T01:54:14.756" v="8995" actId="2696"/>
        <pc:sldMkLst>
          <pc:docMk/>
          <pc:sldMk cId="915049012" sldId="3485"/>
        </pc:sldMkLst>
      </pc:sldChg>
      <pc:sldChg chg="del">
        <pc:chgData name="Susan Harper" userId="e5c32c341f11c70f" providerId="LiveId" clId="{FD6A2314-0C04-4976-8C34-41888E8298C7}" dt="2025-09-18T01:54:15.573" v="8996" actId="2696"/>
        <pc:sldMkLst>
          <pc:docMk/>
          <pc:sldMk cId="1816504948" sldId="3486"/>
        </pc:sldMkLst>
      </pc:sldChg>
      <pc:sldChg chg="del">
        <pc:chgData name="Susan Harper" userId="e5c32c341f11c70f" providerId="LiveId" clId="{FD6A2314-0C04-4976-8C34-41888E8298C7}" dt="2025-09-18T01:54:04.563" v="8959" actId="2696"/>
        <pc:sldMkLst>
          <pc:docMk/>
          <pc:sldMk cId="1571201857" sldId="3487"/>
        </pc:sldMkLst>
      </pc:sldChg>
      <pc:sldChg chg="addSp delSp modSp add mod">
        <pc:chgData name="Susan Harper" userId="e5c32c341f11c70f" providerId="LiveId" clId="{FD6A2314-0C04-4976-8C34-41888E8298C7}" dt="2025-09-18T01:36:08.264" v="8809" actId="1076"/>
        <pc:sldMkLst>
          <pc:docMk/>
          <pc:sldMk cId="1280775727" sldId="3488"/>
        </pc:sldMkLst>
        <pc:spChg chg="mod">
          <ac:chgData name="Susan Harper" userId="e5c32c341f11c70f" providerId="LiveId" clId="{FD6A2314-0C04-4976-8C34-41888E8298C7}" dt="2025-09-18T00:22:16.470" v="3743" actId="255"/>
          <ac:spMkLst>
            <pc:docMk/>
            <pc:sldMk cId="1280775727" sldId="3488"/>
            <ac:spMk id="12" creationId="{75DD02D8-ECC6-4D88-DB3A-4C3653FF2F6D}"/>
          </ac:spMkLst>
        </pc:spChg>
        <pc:picChg chg="add mod">
          <ac:chgData name="Susan Harper" userId="e5c32c341f11c70f" providerId="LiveId" clId="{FD6A2314-0C04-4976-8C34-41888E8298C7}" dt="2025-09-18T01:36:08.264" v="8809" actId="1076"/>
          <ac:picMkLst>
            <pc:docMk/>
            <pc:sldMk cId="1280775727" sldId="3488"/>
            <ac:picMk id="6" creationId="{CDDFF554-176B-B260-FB3C-378C6FE26E0D}"/>
          </ac:picMkLst>
        </pc:picChg>
      </pc:sldChg>
      <pc:sldChg chg="addSp modSp add mod">
        <pc:chgData name="Susan Harper" userId="e5c32c341f11c70f" providerId="LiveId" clId="{FD6A2314-0C04-4976-8C34-41888E8298C7}" dt="2025-09-18T01:36:40.594" v="8812" actId="1076"/>
        <pc:sldMkLst>
          <pc:docMk/>
          <pc:sldMk cId="217071376" sldId="3489"/>
        </pc:sldMkLst>
        <pc:spChg chg="mod">
          <ac:chgData name="Susan Harper" userId="e5c32c341f11c70f" providerId="LiveId" clId="{FD6A2314-0C04-4976-8C34-41888E8298C7}" dt="2025-09-18T00:22:22.407" v="3744" actId="255"/>
          <ac:spMkLst>
            <pc:docMk/>
            <pc:sldMk cId="217071376" sldId="3489"/>
            <ac:spMk id="12" creationId="{9A5C0D2A-ABC3-861C-0DCB-980F79F0DC97}"/>
          </ac:spMkLst>
        </pc:spChg>
        <pc:picChg chg="add mod">
          <ac:chgData name="Susan Harper" userId="e5c32c341f11c70f" providerId="LiveId" clId="{FD6A2314-0C04-4976-8C34-41888E8298C7}" dt="2025-09-18T01:36:40.594" v="8812" actId="1076"/>
          <ac:picMkLst>
            <pc:docMk/>
            <pc:sldMk cId="217071376" sldId="3489"/>
            <ac:picMk id="4" creationId="{CEACF383-61FD-6B5F-51DC-5D63DE861F97}"/>
          </ac:picMkLst>
        </pc:picChg>
      </pc:sldChg>
      <pc:sldChg chg="addSp modSp add mod">
        <pc:chgData name="Susan Harper" userId="e5c32c341f11c70f" providerId="LiveId" clId="{FD6A2314-0C04-4976-8C34-41888E8298C7}" dt="2025-09-18T01:37:47.928" v="8822" actId="1076"/>
        <pc:sldMkLst>
          <pc:docMk/>
          <pc:sldMk cId="968981166" sldId="3490"/>
        </pc:sldMkLst>
        <pc:spChg chg="mod">
          <ac:chgData name="Susan Harper" userId="e5c32c341f11c70f" providerId="LiveId" clId="{FD6A2314-0C04-4976-8C34-41888E8298C7}" dt="2025-09-18T00:22:27.666" v="3745" actId="255"/>
          <ac:spMkLst>
            <pc:docMk/>
            <pc:sldMk cId="968981166" sldId="3490"/>
            <ac:spMk id="12" creationId="{803DECFA-CC86-9BE0-81A8-C27A8FFC1B62}"/>
          </ac:spMkLst>
        </pc:spChg>
        <pc:picChg chg="add mod">
          <ac:chgData name="Susan Harper" userId="e5c32c341f11c70f" providerId="LiveId" clId="{FD6A2314-0C04-4976-8C34-41888E8298C7}" dt="2025-09-18T01:37:47.928" v="8822" actId="1076"/>
          <ac:picMkLst>
            <pc:docMk/>
            <pc:sldMk cId="968981166" sldId="3490"/>
            <ac:picMk id="4" creationId="{6C40AB73-B13C-B509-B870-E6127A9EEE2C}"/>
          </ac:picMkLst>
        </pc:picChg>
      </pc:sldChg>
      <pc:sldChg chg="addSp modSp add mod">
        <pc:chgData name="Susan Harper" userId="e5c32c341f11c70f" providerId="LiveId" clId="{FD6A2314-0C04-4976-8C34-41888E8298C7}" dt="2025-10-17T00:24:37.700" v="46544" actId="20577"/>
        <pc:sldMkLst>
          <pc:docMk/>
          <pc:sldMk cId="2359831889" sldId="3491"/>
        </pc:sldMkLst>
        <pc:spChg chg="mod">
          <ac:chgData name="Susan Harper" userId="e5c32c341f11c70f" providerId="LiveId" clId="{FD6A2314-0C04-4976-8C34-41888E8298C7}" dt="2025-10-17T00:24:37.700" v="46544" actId="20577"/>
          <ac:spMkLst>
            <pc:docMk/>
            <pc:sldMk cId="2359831889" sldId="3491"/>
            <ac:spMk id="12" creationId="{346C28BB-CCDA-872F-B4E9-18A41A3E6F9C}"/>
          </ac:spMkLst>
        </pc:spChg>
        <pc:picChg chg="add mod">
          <ac:chgData name="Susan Harper" userId="e5c32c341f11c70f" providerId="LiveId" clId="{FD6A2314-0C04-4976-8C34-41888E8298C7}" dt="2025-09-18T01:38:19.813" v="8828" actId="1076"/>
          <ac:picMkLst>
            <pc:docMk/>
            <pc:sldMk cId="2359831889" sldId="3491"/>
            <ac:picMk id="4" creationId="{13B34264-CE0E-7FA2-C416-C15ADCF96F2A}"/>
          </ac:picMkLst>
        </pc:picChg>
      </pc:sldChg>
      <pc:sldChg chg="addSp modSp add mod">
        <pc:chgData name="Susan Harper" userId="e5c32c341f11c70f" providerId="LiveId" clId="{FD6A2314-0C04-4976-8C34-41888E8298C7}" dt="2025-10-17T00:24:59.809" v="46546" actId="14100"/>
        <pc:sldMkLst>
          <pc:docMk/>
          <pc:sldMk cId="3292099152" sldId="3492"/>
        </pc:sldMkLst>
        <pc:spChg chg="mod">
          <ac:chgData name="Susan Harper" userId="e5c32c341f11c70f" providerId="LiveId" clId="{FD6A2314-0C04-4976-8C34-41888E8298C7}" dt="2025-09-18T00:11:38.397" v="2780" actId="20577"/>
          <ac:spMkLst>
            <pc:docMk/>
            <pc:sldMk cId="3292099152" sldId="3492"/>
            <ac:spMk id="2" creationId="{C0DB3EB3-8A0C-BA6A-8C8A-744EA1ACE17D}"/>
          </ac:spMkLst>
        </pc:spChg>
        <pc:spChg chg="mod">
          <ac:chgData name="Susan Harper" userId="e5c32c341f11c70f" providerId="LiveId" clId="{FD6A2314-0C04-4976-8C34-41888E8298C7}" dt="2025-10-17T00:24:59.809" v="46546" actId="14100"/>
          <ac:spMkLst>
            <pc:docMk/>
            <pc:sldMk cId="3292099152" sldId="3492"/>
            <ac:spMk id="12" creationId="{1C28960C-2DA5-6C27-F07B-A0B04B4FDACF}"/>
          </ac:spMkLst>
        </pc:spChg>
        <pc:picChg chg="add mod">
          <ac:chgData name="Susan Harper" userId="e5c32c341f11c70f" providerId="LiveId" clId="{FD6A2314-0C04-4976-8C34-41888E8298C7}" dt="2025-09-18T01:39:44.042" v="8836" actId="1076"/>
          <ac:picMkLst>
            <pc:docMk/>
            <pc:sldMk cId="3292099152" sldId="3492"/>
            <ac:picMk id="4" creationId="{D3CF0BE0-0360-C148-688C-60670D6BBEBE}"/>
          </ac:picMkLst>
        </pc:picChg>
      </pc:sldChg>
      <pc:sldChg chg="addSp modSp add mod ord">
        <pc:chgData name="Susan Harper" userId="e5c32c341f11c70f" providerId="LiveId" clId="{FD6A2314-0C04-4976-8C34-41888E8298C7}" dt="2025-10-16T15:41:19.662" v="46453" actId="20577"/>
        <pc:sldMkLst>
          <pc:docMk/>
          <pc:sldMk cId="1205244141" sldId="3493"/>
        </pc:sldMkLst>
        <pc:spChg chg="mod">
          <ac:chgData name="Susan Harper" userId="e5c32c341f11c70f" providerId="LiveId" clId="{FD6A2314-0C04-4976-8C34-41888E8298C7}" dt="2025-10-16T15:41:19.662" v="46453" actId="20577"/>
          <ac:spMkLst>
            <pc:docMk/>
            <pc:sldMk cId="1205244141" sldId="3493"/>
            <ac:spMk id="12" creationId="{DC5699AF-20EB-66C7-16DF-BC4954BEE510}"/>
          </ac:spMkLst>
        </pc:spChg>
        <pc:picChg chg="add mod">
          <ac:chgData name="Susan Harper" userId="e5c32c341f11c70f" providerId="LiveId" clId="{FD6A2314-0C04-4976-8C34-41888E8298C7}" dt="2025-09-18T01:39:59.708" v="8837" actId="1076"/>
          <ac:picMkLst>
            <pc:docMk/>
            <pc:sldMk cId="1205244141" sldId="3493"/>
            <ac:picMk id="4" creationId="{58408AE3-1ECB-1312-1E88-6E185BE4B369}"/>
          </ac:picMkLst>
        </pc:picChg>
      </pc:sldChg>
      <pc:sldChg chg="addSp modSp add mod">
        <pc:chgData name="Susan Harper" userId="e5c32c341f11c70f" providerId="LiveId" clId="{FD6A2314-0C04-4976-8C34-41888E8298C7}" dt="2025-10-17T00:25:08.345" v="46547" actId="113"/>
        <pc:sldMkLst>
          <pc:docMk/>
          <pc:sldMk cId="2060397703" sldId="3494"/>
        </pc:sldMkLst>
        <pc:spChg chg="mod">
          <ac:chgData name="Susan Harper" userId="e5c32c341f11c70f" providerId="LiveId" clId="{FD6A2314-0C04-4976-8C34-41888E8298C7}" dt="2025-10-17T00:25:08.345" v="46547" actId="113"/>
          <ac:spMkLst>
            <pc:docMk/>
            <pc:sldMk cId="2060397703" sldId="3494"/>
            <ac:spMk id="12" creationId="{1CA68F42-BCD8-E8DE-848F-F717DD0BC6E7}"/>
          </ac:spMkLst>
        </pc:spChg>
        <pc:picChg chg="add mod">
          <ac:chgData name="Susan Harper" userId="e5c32c341f11c70f" providerId="LiveId" clId="{FD6A2314-0C04-4976-8C34-41888E8298C7}" dt="2025-09-18T01:40:49.219" v="8841" actId="1076"/>
          <ac:picMkLst>
            <pc:docMk/>
            <pc:sldMk cId="2060397703" sldId="3494"/>
            <ac:picMk id="4" creationId="{B9A636C5-32D8-905A-03C7-213664874448}"/>
          </ac:picMkLst>
        </pc:picChg>
      </pc:sldChg>
      <pc:sldChg chg="addSp modSp add mod">
        <pc:chgData name="Susan Harper" userId="e5c32c341f11c70f" providerId="LiveId" clId="{FD6A2314-0C04-4976-8C34-41888E8298C7}" dt="2025-09-18T01:41:33.341" v="8846" actId="1076"/>
        <pc:sldMkLst>
          <pc:docMk/>
          <pc:sldMk cId="2223752267" sldId="3495"/>
        </pc:sldMkLst>
        <pc:spChg chg="mod">
          <ac:chgData name="Susan Harper" userId="e5c32c341f11c70f" providerId="LiveId" clId="{FD6A2314-0C04-4976-8C34-41888E8298C7}" dt="2025-09-18T01:41:00.020" v="8842" actId="113"/>
          <ac:spMkLst>
            <pc:docMk/>
            <pc:sldMk cId="2223752267" sldId="3495"/>
            <ac:spMk id="12" creationId="{90FF66AB-2E17-B3BD-BF1E-71AFEB459DA9}"/>
          </ac:spMkLst>
        </pc:spChg>
        <pc:picChg chg="add mod">
          <ac:chgData name="Susan Harper" userId="e5c32c341f11c70f" providerId="LiveId" clId="{FD6A2314-0C04-4976-8C34-41888E8298C7}" dt="2025-09-18T01:41:33.341" v="8846" actId="1076"/>
          <ac:picMkLst>
            <pc:docMk/>
            <pc:sldMk cId="2223752267" sldId="3495"/>
            <ac:picMk id="4" creationId="{A1556504-29E9-35FE-B619-029D836526E5}"/>
          </ac:picMkLst>
        </pc:picChg>
      </pc:sldChg>
      <pc:sldChg chg="addSp modSp add mod">
        <pc:chgData name="Susan Harper" userId="e5c32c341f11c70f" providerId="LiveId" clId="{FD6A2314-0C04-4976-8C34-41888E8298C7}" dt="2025-09-18T01:42:24.805" v="8849" actId="1076"/>
        <pc:sldMkLst>
          <pc:docMk/>
          <pc:sldMk cId="3868795733" sldId="3496"/>
        </pc:sldMkLst>
        <pc:spChg chg="mod">
          <ac:chgData name="Susan Harper" userId="e5c32c341f11c70f" providerId="LiveId" clId="{FD6A2314-0C04-4976-8C34-41888E8298C7}" dt="2025-09-18T00:32:45.443" v="4456" actId="114"/>
          <ac:spMkLst>
            <pc:docMk/>
            <pc:sldMk cId="3868795733" sldId="3496"/>
            <ac:spMk id="12" creationId="{526654A8-6503-C50F-0121-F9A6346D97D5}"/>
          </ac:spMkLst>
        </pc:spChg>
        <pc:picChg chg="add mod">
          <ac:chgData name="Susan Harper" userId="e5c32c341f11c70f" providerId="LiveId" clId="{FD6A2314-0C04-4976-8C34-41888E8298C7}" dt="2025-09-18T01:42:24.805" v="8849" actId="1076"/>
          <ac:picMkLst>
            <pc:docMk/>
            <pc:sldMk cId="3868795733" sldId="3496"/>
            <ac:picMk id="4" creationId="{D04244C2-B79D-54DB-0EB1-2EE874AE4DB2}"/>
          </ac:picMkLst>
        </pc:picChg>
      </pc:sldChg>
      <pc:sldChg chg="addSp modSp add mod">
        <pc:chgData name="Susan Harper" userId="e5c32c341f11c70f" providerId="LiveId" clId="{FD6A2314-0C04-4976-8C34-41888E8298C7}" dt="2025-10-17T00:25:52.050" v="46584" actId="20577"/>
        <pc:sldMkLst>
          <pc:docMk/>
          <pc:sldMk cId="1748816304" sldId="3497"/>
        </pc:sldMkLst>
        <pc:spChg chg="mod">
          <ac:chgData name="Susan Harper" userId="e5c32c341f11c70f" providerId="LiveId" clId="{FD6A2314-0C04-4976-8C34-41888E8298C7}" dt="2025-10-17T00:25:52.050" v="46584" actId="20577"/>
          <ac:spMkLst>
            <pc:docMk/>
            <pc:sldMk cId="1748816304" sldId="3497"/>
            <ac:spMk id="12" creationId="{3A91389E-75F2-8E1C-54B9-BB161C8620C6}"/>
          </ac:spMkLst>
        </pc:spChg>
        <pc:picChg chg="add mod">
          <ac:chgData name="Susan Harper" userId="e5c32c341f11c70f" providerId="LiveId" clId="{FD6A2314-0C04-4976-8C34-41888E8298C7}" dt="2025-09-18T01:43:15.913" v="8854" actId="1076"/>
          <ac:picMkLst>
            <pc:docMk/>
            <pc:sldMk cId="1748816304" sldId="3497"/>
            <ac:picMk id="4" creationId="{CB03936D-1E7B-ED30-4C18-32388AC31B62}"/>
          </ac:picMkLst>
        </pc:picChg>
      </pc:sldChg>
      <pc:sldChg chg="addSp modSp add mod">
        <pc:chgData name="Susan Harper" userId="e5c32c341f11c70f" providerId="LiveId" clId="{FD6A2314-0C04-4976-8C34-41888E8298C7}" dt="2025-10-17T00:27:37.766" v="46664" actId="5793"/>
        <pc:sldMkLst>
          <pc:docMk/>
          <pc:sldMk cId="2541164712" sldId="3498"/>
        </pc:sldMkLst>
        <pc:spChg chg="mod">
          <ac:chgData name="Susan Harper" userId="e5c32c341f11c70f" providerId="LiveId" clId="{FD6A2314-0C04-4976-8C34-41888E8298C7}" dt="2025-09-18T00:44:59.424" v="4642" actId="20577"/>
          <ac:spMkLst>
            <pc:docMk/>
            <pc:sldMk cId="2541164712" sldId="3498"/>
            <ac:spMk id="2" creationId="{7B0D097E-9C20-F4CD-919E-63E6CDAC59FC}"/>
          </ac:spMkLst>
        </pc:spChg>
        <pc:spChg chg="mod">
          <ac:chgData name="Susan Harper" userId="e5c32c341f11c70f" providerId="LiveId" clId="{FD6A2314-0C04-4976-8C34-41888E8298C7}" dt="2025-10-17T00:27:37.766" v="46664" actId="5793"/>
          <ac:spMkLst>
            <pc:docMk/>
            <pc:sldMk cId="2541164712" sldId="3498"/>
            <ac:spMk id="12" creationId="{46D15538-897D-83F9-928A-1CCD495DD7AE}"/>
          </ac:spMkLst>
        </pc:spChg>
        <pc:picChg chg="add mod">
          <ac:chgData name="Susan Harper" userId="e5c32c341f11c70f" providerId="LiveId" clId="{FD6A2314-0C04-4976-8C34-41888E8298C7}" dt="2025-09-18T01:44:20.817" v="8862" actId="1076"/>
          <ac:picMkLst>
            <pc:docMk/>
            <pc:sldMk cId="2541164712" sldId="3498"/>
            <ac:picMk id="4" creationId="{0D1B5E8E-AD30-BE09-3F3A-520BED26127A}"/>
          </ac:picMkLst>
        </pc:picChg>
      </pc:sldChg>
      <pc:sldChg chg="addSp modSp add mod">
        <pc:chgData name="Susan Harper" userId="e5c32c341f11c70f" providerId="LiveId" clId="{FD6A2314-0C04-4976-8C34-41888E8298C7}" dt="2025-10-17T00:27:51.730" v="46665" actId="113"/>
        <pc:sldMkLst>
          <pc:docMk/>
          <pc:sldMk cId="3168014906" sldId="3499"/>
        </pc:sldMkLst>
        <pc:spChg chg="mod">
          <ac:chgData name="Susan Harper" userId="e5c32c341f11c70f" providerId="LiveId" clId="{FD6A2314-0C04-4976-8C34-41888E8298C7}" dt="2025-10-17T00:27:51.730" v="46665" actId="113"/>
          <ac:spMkLst>
            <pc:docMk/>
            <pc:sldMk cId="3168014906" sldId="3499"/>
            <ac:spMk id="12" creationId="{B6FB6974-1F4A-C53F-DAF0-B8C28156218D}"/>
          </ac:spMkLst>
        </pc:spChg>
        <pc:picChg chg="add mod">
          <ac:chgData name="Susan Harper" userId="e5c32c341f11c70f" providerId="LiveId" clId="{FD6A2314-0C04-4976-8C34-41888E8298C7}" dt="2025-09-18T01:44:55.484" v="8867" actId="14100"/>
          <ac:picMkLst>
            <pc:docMk/>
            <pc:sldMk cId="3168014906" sldId="3499"/>
            <ac:picMk id="4" creationId="{547494FB-9C9C-D9AA-CCAE-1540FB91830F}"/>
          </ac:picMkLst>
        </pc:picChg>
      </pc:sldChg>
      <pc:sldChg chg="addSp delSp modSp add mod">
        <pc:chgData name="Susan Harper" userId="e5c32c341f11c70f" providerId="LiveId" clId="{FD6A2314-0C04-4976-8C34-41888E8298C7}" dt="2025-09-18T01:46:47.911" v="8882" actId="1076"/>
        <pc:sldMkLst>
          <pc:docMk/>
          <pc:sldMk cId="3696303907" sldId="3500"/>
        </pc:sldMkLst>
        <pc:spChg chg="mod">
          <ac:chgData name="Susan Harper" userId="e5c32c341f11c70f" providerId="LiveId" clId="{FD6A2314-0C04-4976-8C34-41888E8298C7}" dt="2025-09-18T00:54:36.003" v="5482" actId="20577"/>
          <ac:spMkLst>
            <pc:docMk/>
            <pc:sldMk cId="3696303907" sldId="3500"/>
            <ac:spMk id="2" creationId="{6EA4BB3B-F013-C910-4845-9A61D84B04F1}"/>
          </ac:spMkLst>
        </pc:spChg>
        <pc:spChg chg="mod">
          <ac:chgData name="Susan Harper" userId="e5c32c341f11c70f" providerId="LiveId" clId="{FD6A2314-0C04-4976-8C34-41888E8298C7}" dt="2025-09-18T00:57:45.930" v="5917" actId="5793"/>
          <ac:spMkLst>
            <pc:docMk/>
            <pc:sldMk cId="3696303907" sldId="3500"/>
            <ac:spMk id="12" creationId="{E23B8464-7565-1390-9F66-86BAEFC11C38}"/>
          </ac:spMkLst>
        </pc:spChg>
        <pc:picChg chg="add mod">
          <ac:chgData name="Susan Harper" userId="e5c32c341f11c70f" providerId="LiveId" clId="{FD6A2314-0C04-4976-8C34-41888E8298C7}" dt="2025-09-18T01:46:47.911" v="8882" actId="1076"/>
          <ac:picMkLst>
            <pc:docMk/>
            <pc:sldMk cId="3696303907" sldId="3500"/>
            <ac:picMk id="6" creationId="{F508942B-2599-A345-0F98-55D4D2BA7199}"/>
          </ac:picMkLst>
        </pc:picChg>
      </pc:sldChg>
      <pc:sldChg chg="addSp modSp add mod">
        <pc:chgData name="Susan Harper" userId="e5c32c341f11c70f" providerId="LiveId" clId="{FD6A2314-0C04-4976-8C34-41888E8298C7}" dt="2025-09-18T01:46:13.916" v="8876" actId="1076"/>
        <pc:sldMkLst>
          <pc:docMk/>
          <pc:sldMk cId="2430516276" sldId="3501"/>
        </pc:sldMkLst>
        <pc:spChg chg="mod">
          <ac:chgData name="Susan Harper" userId="e5c32c341f11c70f" providerId="LiveId" clId="{FD6A2314-0C04-4976-8C34-41888E8298C7}" dt="2025-09-18T01:05:06.950" v="6578" actId="20577"/>
          <ac:spMkLst>
            <pc:docMk/>
            <pc:sldMk cId="2430516276" sldId="3501"/>
            <ac:spMk id="12" creationId="{1C9BEE8C-B1B0-F75C-2ACC-C90770534525}"/>
          </ac:spMkLst>
        </pc:spChg>
        <pc:picChg chg="add mod">
          <ac:chgData name="Susan Harper" userId="e5c32c341f11c70f" providerId="LiveId" clId="{FD6A2314-0C04-4976-8C34-41888E8298C7}" dt="2025-09-18T01:46:13.916" v="8876" actId="1076"/>
          <ac:picMkLst>
            <pc:docMk/>
            <pc:sldMk cId="2430516276" sldId="3501"/>
            <ac:picMk id="4" creationId="{62606C58-BA9D-822A-50FF-0F74B16A7588}"/>
          </ac:picMkLst>
        </pc:picChg>
      </pc:sldChg>
      <pc:sldChg chg="addSp modSp add mod">
        <pc:chgData name="Susan Harper" userId="e5c32c341f11c70f" providerId="LiveId" clId="{FD6A2314-0C04-4976-8C34-41888E8298C7}" dt="2025-09-18T01:49:18.990" v="8888" actId="1076"/>
        <pc:sldMkLst>
          <pc:docMk/>
          <pc:sldMk cId="2358089491" sldId="3502"/>
        </pc:sldMkLst>
        <pc:spChg chg="mod">
          <ac:chgData name="Susan Harper" userId="e5c32c341f11c70f" providerId="LiveId" clId="{FD6A2314-0C04-4976-8C34-41888E8298C7}" dt="2025-09-18T01:05:13.643" v="6609" actId="20577"/>
          <ac:spMkLst>
            <pc:docMk/>
            <pc:sldMk cId="2358089491" sldId="3502"/>
            <ac:spMk id="12" creationId="{3650C8AE-0C05-90B1-6DFB-A3583A7EF314}"/>
          </ac:spMkLst>
        </pc:spChg>
        <pc:picChg chg="add mod">
          <ac:chgData name="Susan Harper" userId="e5c32c341f11c70f" providerId="LiveId" clId="{FD6A2314-0C04-4976-8C34-41888E8298C7}" dt="2025-09-18T01:49:18.990" v="8888" actId="1076"/>
          <ac:picMkLst>
            <pc:docMk/>
            <pc:sldMk cId="2358089491" sldId="3502"/>
            <ac:picMk id="4" creationId="{3D1C116E-E6BF-DEFC-4483-75264EE34269}"/>
          </ac:picMkLst>
        </pc:picChg>
      </pc:sldChg>
      <pc:sldChg chg="addSp modSp add mod">
        <pc:chgData name="Susan Harper" userId="e5c32c341f11c70f" providerId="LiveId" clId="{FD6A2314-0C04-4976-8C34-41888E8298C7}" dt="2025-09-18T01:50:05.157" v="8893" actId="1076"/>
        <pc:sldMkLst>
          <pc:docMk/>
          <pc:sldMk cId="2264112915" sldId="3503"/>
        </pc:sldMkLst>
        <pc:spChg chg="mod">
          <ac:chgData name="Susan Harper" userId="e5c32c341f11c70f" providerId="LiveId" clId="{FD6A2314-0C04-4976-8C34-41888E8298C7}" dt="2025-09-18T01:20:37.386" v="7764" actId="255"/>
          <ac:spMkLst>
            <pc:docMk/>
            <pc:sldMk cId="2264112915" sldId="3503"/>
            <ac:spMk id="12" creationId="{86765175-921B-F14A-73A7-CB8310EBBBFD}"/>
          </ac:spMkLst>
        </pc:spChg>
        <pc:picChg chg="add mod">
          <ac:chgData name="Susan Harper" userId="e5c32c341f11c70f" providerId="LiveId" clId="{FD6A2314-0C04-4976-8C34-41888E8298C7}" dt="2025-09-18T01:50:05.157" v="8893" actId="1076"/>
          <ac:picMkLst>
            <pc:docMk/>
            <pc:sldMk cId="2264112915" sldId="3503"/>
            <ac:picMk id="4" creationId="{0A93CEDF-2919-1026-02E6-7A47B9D6DB58}"/>
          </ac:picMkLst>
        </pc:picChg>
      </pc:sldChg>
      <pc:sldChg chg="addSp modSp add mod">
        <pc:chgData name="Susan Harper" userId="e5c32c341f11c70f" providerId="LiveId" clId="{FD6A2314-0C04-4976-8C34-41888E8298C7}" dt="2025-09-18T01:50:39.166" v="8897" actId="14100"/>
        <pc:sldMkLst>
          <pc:docMk/>
          <pc:sldMk cId="2430041782" sldId="3504"/>
        </pc:sldMkLst>
        <pc:spChg chg="mod">
          <ac:chgData name="Susan Harper" userId="e5c32c341f11c70f" providerId="LiveId" clId="{FD6A2314-0C04-4976-8C34-41888E8298C7}" dt="2025-09-18T01:16:56.746" v="7662" actId="20577"/>
          <ac:spMkLst>
            <pc:docMk/>
            <pc:sldMk cId="2430041782" sldId="3504"/>
            <ac:spMk id="12" creationId="{643C754B-40E1-6F00-EB7D-CB550235CB2F}"/>
          </ac:spMkLst>
        </pc:spChg>
        <pc:picChg chg="add mod">
          <ac:chgData name="Susan Harper" userId="e5c32c341f11c70f" providerId="LiveId" clId="{FD6A2314-0C04-4976-8C34-41888E8298C7}" dt="2025-09-18T01:50:39.166" v="8897" actId="14100"/>
          <ac:picMkLst>
            <pc:docMk/>
            <pc:sldMk cId="2430041782" sldId="3504"/>
            <ac:picMk id="4" creationId="{0C8EA9F1-C811-7530-3174-436E0C5DD8BA}"/>
          </ac:picMkLst>
        </pc:picChg>
      </pc:sldChg>
      <pc:sldChg chg="addSp modSp add mod ord">
        <pc:chgData name="Susan Harper" userId="e5c32c341f11c70f" providerId="LiveId" clId="{FD6A2314-0C04-4976-8C34-41888E8298C7}" dt="2025-09-18T01:51:45.598" v="8907" actId="1076"/>
        <pc:sldMkLst>
          <pc:docMk/>
          <pc:sldMk cId="2426531498" sldId="3505"/>
        </pc:sldMkLst>
        <pc:spChg chg="mod">
          <ac:chgData name="Susan Harper" userId="e5c32c341f11c70f" providerId="LiveId" clId="{FD6A2314-0C04-4976-8C34-41888E8298C7}" dt="2025-09-18T01:29:00.086" v="8416" actId="6549"/>
          <ac:spMkLst>
            <pc:docMk/>
            <pc:sldMk cId="2426531498" sldId="3505"/>
            <ac:spMk id="2" creationId="{3EC55C67-89CE-33A4-9271-61AE4407FED6}"/>
          </ac:spMkLst>
        </pc:spChg>
        <pc:spChg chg="mod">
          <ac:chgData name="Susan Harper" userId="e5c32c341f11c70f" providerId="LiveId" clId="{FD6A2314-0C04-4976-8C34-41888E8298C7}" dt="2025-09-18T01:22:00.911" v="7870" actId="14100"/>
          <ac:spMkLst>
            <pc:docMk/>
            <pc:sldMk cId="2426531498" sldId="3505"/>
            <ac:spMk id="12" creationId="{767D6CDE-E5F1-EE84-F6A4-90D97AB5B1C7}"/>
          </ac:spMkLst>
        </pc:spChg>
        <pc:picChg chg="add mod">
          <ac:chgData name="Susan Harper" userId="e5c32c341f11c70f" providerId="LiveId" clId="{FD6A2314-0C04-4976-8C34-41888E8298C7}" dt="2025-09-18T01:51:45.598" v="8907" actId="1076"/>
          <ac:picMkLst>
            <pc:docMk/>
            <pc:sldMk cId="2426531498" sldId="3505"/>
            <ac:picMk id="4" creationId="{D1349E68-D59F-AC5B-F4F9-04581045A430}"/>
          </ac:picMkLst>
        </pc:picChg>
      </pc:sldChg>
      <pc:sldChg chg="addSp modSp add mod">
        <pc:chgData name="Susan Harper" userId="e5c32c341f11c70f" providerId="LiveId" clId="{FD6A2314-0C04-4976-8C34-41888E8298C7}" dt="2025-09-18T01:51:55.208" v="8909" actId="1076"/>
        <pc:sldMkLst>
          <pc:docMk/>
          <pc:sldMk cId="3106986621" sldId="3506"/>
        </pc:sldMkLst>
        <pc:spChg chg="mod">
          <ac:chgData name="Susan Harper" userId="e5c32c341f11c70f" providerId="LiveId" clId="{FD6A2314-0C04-4976-8C34-41888E8298C7}" dt="2025-09-18T01:29:05.872" v="8418" actId="6549"/>
          <ac:spMkLst>
            <pc:docMk/>
            <pc:sldMk cId="3106986621" sldId="3506"/>
            <ac:spMk id="2" creationId="{B63F0E9F-E8DF-8BF8-A9EF-1182DFA3E37E}"/>
          </ac:spMkLst>
        </pc:spChg>
        <pc:spChg chg="mod">
          <ac:chgData name="Susan Harper" userId="e5c32c341f11c70f" providerId="LiveId" clId="{FD6A2314-0C04-4976-8C34-41888E8298C7}" dt="2025-09-18T01:28:26.793" v="8414" actId="20577"/>
          <ac:spMkLst>
            <pc:docMk/>
            <pc:sldMk cId="3106986621" sldId="3506"/>
            <ac:spMk id="12" creationId="{94A7B612-E1B5-A0D5-D6D7-F20E1D3ECFD9}"/>
          </ac:spMkLst>
        </pc:spChg>
        <pc:picChg chg="add mod">
          <ac:chgData name="Susan Harper" userId="e5c32c341f11c70f" providerId="LiveId" clId="{FD6A2314-0C04-4976-8C34-41888E8298C7}" dt="2025-09-18T01:51:55.208" v="8909" actId="1076"/>
          <ac:picMkLst>
            <pc:docMk/>
            <pc:sldMk cId="3106986621" sldId="3506"/>
            <ac:picMk id="4" creationId="{DDFD0325-C786-6698-1983-B22786D6D5D5}"/>
          </ac:picMkLst>
        </pc:picChg>
      </pc:sldChg>
      <pc:sldChg chg="add del">
        <pc:chgData name="Susan Harper" userId="e5c32c341f11c70f" providerId="LiveId" clId="{FD6A2314-0C04-4976-8C34-41888E8298C7}" dt="2025-09-18T01:52:05.637" v="8910" actId="2696"/>
        <pc:sldMkLst>
          <pc:docMk/>
          <pc:sldMk cId="3326651983" sldId="3507"/>
        </pc:sldMkLst>
      </pc:sldChg>
      <pc:sldChg chg="addSp modSp add mod">
        <pc:chgData name="Susan Harper" userId="e5c32c341f11c70f" providerId="LiveId" clId="{FD6A2314-0C04-4976-8C34-41888E8298C7}" dt="2025-09-18T01:53:43.056" v="8914" actId="1076"/>
        <pc:sldMkLst>
          <pc:docMk/>
          <pc:sldMk cId="3683999107" sldId="3508"/>
        </pc:sldMkLst>
        <pc:spChg chg="mod">
          <ac:chgData name="Susan Harper" userId="e5c32c341f11c70f" providerId="LiveId" clId="{FD6A2314-0C04-4976-8C34-41888E8298C7}" dt="2025-09-18T01:30:01.068" v="8424" actId="20577"/>
          <ac:spMkLst>
            <pc:docMk/>
            <pc:sldMk cId="3683999107" sldId="3508"/>
            <ac:spMk id="2" creationId="{1266CA87-29D0-C808-981B-79CBF6A6D981}"/>
          </ac:spMkLst>
        </pc:spChg>
        <pc:spChg chg="mod">
          <ac:chgData name="Susan Harper" userId="e5c32c341f11c70f" providerId="LiveId" clId="{FD6A2314-0C04-4976-8C34-41888E8298C7}" dt="2025-09-18T01:33:23.448" v="8799" actId="113"/>
          <ac:spMkLst>
            <pc:docMk/>
            <pc:sldMk cId="3683999107" sldId="3508"/>
            <ac:spMk id="12" creationId="{2BC7740F-2C6E-0006-6EE8-6DB8D3301FFF}"/>
          </ac:spMkLst>
        </pc:spChg>
        <pc:picChg chg="add mod">
          <ac:chgData name="Susan Harper" userId="e5c32c341f11c70f" providerId="LiveId" clId="{FD6A2314-0C04-4976-8C34-41888E8298C7}" dt="2025-09-18T01:53:43.056" v="8914" actId="1076"/>
          <ac:picMkLst>
            <pc:docMk/>
            <pc:sldMk cId="3683999107" sldId="3508"/>
            <ac:picMk id="4" creationId="{21681B16-337E-1D63-8985-ABDBAB66C103}"/>
          </ac:picMkLst>
        </pc:picChg>
      </pc:sldChg>
      <pc:sldChg chg="addSp delSp modSp add mod">
        <pc:chgData name="Susan Harper" userId="e5c32c341f11c70f" providerId="LiveId" clId="{FD6A2314-0C04-4976-8C34-41888E8298C7}" dt="2025-10-16T15:42:19.625" v="46473" actId="5793"/>
        <pc:sldMkLst>
          <pc:docMk/>
          <pc:sldMk cId="274183769" sldId="3509"/>
        </pc:sldMkLst>
        <pc:spChg chg="mod">
          <ac:chgData name="Susan Harper" userId="e5c32c341f11c70f" providerId="LiveId" clId="{FD6A2314-0C04-4976-8C34-41888E8298C7}" dt="2025-09-18T23:55:36.448" v="9055" actId="20577"/>
          <ac:spMkLst>
            <pc:docMk/>
            <pc:sldMk cId="274183769" sldId="3509"/>
            <ac:spMk id="2" creationId="{AA7773BE-319E-612E-DB1A-692056CBC1BF}"/>
          </ac:spMkLst>
        </pc:spChg>
        <pc:spChg chg="mod">
          <ac:chgData name="Susan Harper" userId="e5c32c341f11c70f" providerId="LiveId" clId="{FD6A2314-0C04-4976-8C34-41888E8298C7}" dt="2025-10-16T15:42:19.625" v="46473" actId="5793"/>
          <ac:spMkLst>
            <pc:docMk/>
            <pc:sldMk cId="274183769" sldId="3509"/>
            <ac:spMk id="12" creationId="{09BD5D94-EFE0-CE62-4ED0-05B18EC2D3AD}"/>
          </ac:spMkLst>
        </pc:spChg>
        <pc:picChg chg="add mod">
          <ac:chgData name="Susan Harper" userId="e5c32c341f11c70f" providerId="LiveId" clId="{FD6A2314-0C04-4976-8C34-41888E8298C7}" dt="2025-09-19T01:06:06.828" v="14150" actId="1076"/>
          <ac:picMkLst>
            <pc:docMk/>
            <pc:sldMk cId="274183769" sldId="3509"/>
            <ac:picMk id="5" creationId="{17678C45-3739-83ED-B2F1-4241E315A09C}"/>
          </ac:picMkLst>
        </pc:picChg>
      </pc:sldChg>
      <pc:sldChg chg="addSp modSp add mod">
        <pc:chgData name="Susan Harper" userId="e5c32c341f11c70f" providerId="LiveId" clId="{FD6A2314-0C04-4976-8C34-41888E8298C7}" dt="2025-10-17T00:29:37.098" v="46690" actId="6549"/>
        <pc:sldMkLst>
          <pc:docMk/>
          <pc:sldMk cId="1495975021" sldId="3510"/>
        </pc:sldMkLst>
        <pc:spChg chg="mod">
          <ac:chgData name="Susan Harper" userId="e5c32c341f11c70f" providerId="LiveId" clId="{FD6A2314-0C04-4976-8C34-41888E8298C7}" dt="2025-10-17T00:29:37.098" v="46690" actId="6549"/>
          <ac:spMkLst>
            <pc:docMk/>
            <pc:sldMk cId="1495975021" sldId="3510"/>
            <ac:spMk id="12" creationId="{5D3CBDEF-0267-A7AA-DF34-3F215A655E00}"/>
          </ac:spMkLst>
        </pc:spChg>
        <pc:picChg chg="add mod">
          <ac:chgData name="Susan Harper" userId="e5c32c341f11c70f" providerId="LiveId" clId="{FD6A2314-0C04-4976-8C34-41888E8298C7}" dt="2025-09-19T01:07:22.955" v="14167" actId="1076"/>
          <ac:picMkLst>
            <pc:docMk/>
            <pc:sldMk cId="1495975021" sldId="3510"/>
            <ac:picMk id="4" creationId="{360F3893-00D2-8D3C-CDF4-9FDA1026DB9F}"/>
          </ac:picMkLst>
        </pc:picChg>
      </pc:sldChg>
      <pc:sldChg chg="addSp modSp add mod">
        <pc:chgData name="Susan Harper" userId="e5c32c341f11c70f" providerId="LiveId" clId="{FD6A2314-0C04-4976-8C34-41888E8298C7}" dt="2025-10-16T15:42:36.385" v="46474" actId="20577"/>
        <pc:sldMkLst>
          <pc:docMk/>
          <pc:sldMk cId="3627877692" sldId="3511"/>
        </pc:sldMkLst>
        <pc:spChg chg="mod">
          <ac:chgData name="Susan Harper" userId="e5c32c341f11c70f" providerId="LiveId" clId="{FD6A2314-0C04-4976-8C34-41888E8298C7}" dt="2025-10-16T15:42:36.385" v="46474" actId="20577"/>
          <ac:spMkLst>
            <pc:docMk/>
            <pc:sldMk cId="3627877692" sldId="3511"/>
            <ac:spMk id="12" creationId="{3D868A30-AF8A-AAF7-9915-575967E40BFB}"/>
          </ac:spMkLst>
        </pc:spChg>
        <pc:picChg chg="add mod">
          <ac:chgData name="Susan Harper" userId="e5c32c341f11c70f" providerId="LiveId" clId="{FD6A2314-0C04-4976-8C34-41888E8298C7}" dt="2025-09-19T01:13:31.829" v="14170" actId="1076"/>
          <ac:picMkLst>
            <pc:docMk/>
            <pc:sldMk cId="3627877692" sldId="3511"/>
            <ac:picMk id="4" creationId="{97EDA9CF-1130-33B9-93B9-6611B317BE12}"/>
          </ac:picMkLst>
        </pc:picChg>
      </pc:sldChg>
      <pc:sldChg chg="addSp modSp add mod">
        <pc:chgData name="Susan Harper" userId="e5c32c341f11c70f" providerId="LiveId" clId="{FD6A2314-0C04-4976-8C34-41888E8298C7}" dt="2025-09-20T00:29:59.008" v="15757" actId="1076"/>
        <pc:sldMkLst>
          <pc:docMk/>
          <pc:sldMk cId="512517894" sldId="3512"/>
        </pc:sldMkLst>
        <pc:spChg chg="mod">
          <ac:chgData name="Susan Harper" userId="e5c32c341f11c70f" providerId="LiveId" clId="{FD6A2314-0C04-4976-8C34-41888E8298C7}" dt="2025-09-19T00:18:56.898" v="10482" actId="20577"/>
          <ac:spMkLst>
            <pc:docMk/>
            <pc:sldMk cId="512517894" sldId="3512"/>
            <ac:spMk id="2" creationId="{483F81F6-5AE2-2352-6DC1-784A288CC726}"/>
          </ac:spMkLst>
        </pc:spChg>
        <pc:spChg chg="mod">
          <ac:chgData name="Susan Harper" userId="e5c32c341f11c70f" providerId="LiveId" clId="{FD6A2314-0C04-4976-8C34-41888E8298C7}" dt="2025-09-20T00:29:56.045" v="15756" actId="255"/>
          <ac:spMkLst>
            <pc:docMk/>
            <pc:sldMk cId="512517894" sldId="3512"/>
            <ac:spMk id="12" creationId="{D53667B6-FFB6-F686-D18F-6FFD2B8E0EE7}"/>
          </ac:spMkLst>
        </pc:spChg>
        <pc:picChg chg="add mod">
          <ac:chgData name="Susan Harper" userId="e5c32c341f11c70f" providerId="LiveId" clId="{FD6A2314-0C04-4976-8C34-41888E8298C7}" dt="2025-09-20T00:29:59.008" v="15757" actId="1076"/>
          <ac:picMkLst>
            <pc:docMk/>
            <pc:sldMk cId="512517894" sldId="3512"/>
            <ac:picMk id="4" creationId="{CA1A4691-BA43-A746-75C8-51A4B9804809}"/>
          </ac:picMkLst>
        </pc:picChg>
      </pc:sldChg>
      <pc:sldChg chg="addSp modSp add mod ord">
        <pc:chgData name="Susan Harper" userId="e5c32c341f11c70f" providerId="LiveId" clId="{FD6A2314-0C04-4976-8C34-41888E8298C7}" dt="2025-09-20T00:30:17.818" v="15760" actId="255"/>
        <pc:sldMkLst>
          <pc:docMk/>
          <pc:sldMk cId="3101619162" sldId="3513"/>
        </pc:sldMkLst>
        <pc:spChg chg="mod">
          <ac:chgData name="Susan Harper" userId="e5c32c341f11c70f" providerId="LiveId" clId="{FD6A2314-0C04-4976-8C34-41888E8298C7}" dt="2025-09-20T00:30:17.818" v="15760" actId="255"/>
          <ac:spMkLst>
            <pc:docMk/>
            <pc:sldMk cId="3101619162" sldId="3513"/>
            <ac:spMk id="12" creationId="{FF40EC5B-B7DE-9290-EDB7-A4FA63DA8C14}"/>
          </ac:spMkLst>
        </pc:spChg>
        <pc:picChg chg="add mod">
          <ac:chgData name="Susan Harper" userId="e5c32c341f11c70f" providerId="LiveId" clId="{FD6A2314-0C04-4976-8C34-41888E8298C7}" dt="2025-09-19T01:15:04.803" v="14181" actId="1076"/>
          <ac:picMkLst>
            <pc:docMk/>
            <pc:sldMk cId="3101619162" sldId="3513"/>
            <ac:picMk id="4" creationId="{5A795E7F-0A29-DD64-7C84-0550ECBCB3CF}"/>
          </ac:picMkLst>
        </pc:picChg>
      </pc:sldChg>
      <pc:sldChg chg="addSp modSp add mod">
        <pc:chgData name="Susan Harper" userId="e5c32c341f11c70f" providerId="LiveId" clId="{FD6A2314-0C04-4976-8C34-41888E8298C7}" dt="2025-09-20T00:31:05.359" v="15768" actId="255"/>
        <pc:sldMkLst>
          <pc:docMk/>
          <pc:sldMk cId="3454739677" sldId="3514"/>
        </pc:sldMkLst>
        <pc:spChg chg="add mod">
          <ac:chgData name="Susan Harper" userId="e5c32c341f11c70f" providerId="LiveId" clId="{FD6A2314-0C04-4976-8C34-41888E8298C7}" dt="2025-09-20T00:31:05.359" v="15768" actId="255"/>
          <ac:spMkLst>
            <pc:docMk/>
            <pc:sldMk cId="3454739677" sldId="3514"/>
            <ac:spMk id="3" creationId="{26EAF230-64D2-5DD2-EF44-83E5ADF64E83}"/>
          </ac:spMkLst>
        </pc:spChg>
        <pc:spChg chg="mod">
          <ac:chgData name="Susan Harper" userId="e5c32c341f11c70f" providerId="LiveId" clId="{FD6A2314-0C04-4976-8C34-41888E8298C7}" dt="2025-09-20T00:30:46.536" v="15764" actId="255"/>
          <ac:spMkLst>
            <pc:docMk/>
            <pc:sldMk cId="3454739677" sldId="3514"/>
            <ac:spMk id="12" creationId="{4F82E1CF-3AE7-AD6F-98EC-95179A7F45D6}"/>
          </ac:spMkLst>
        </pc:spChg>
        <pc:picChg chg="add mod">
          <ac:chgData name="Susan Harper" userId="e5c32c341f11c70f" providerId="LiveId" clId="{FD6A2314-0C04-4976-8C34-41888E8298C7}" dt="2025-09-19T01:18:17.792" v="14198" actId="1076"/>
          <ac:picMkLst>
            <pc:docMk/>
            <pc:sldMk cId="3454739677" sldId="3514"/>
            <ac:picMk id="5" creationId="{2F6A828F-F880-5259-78D9-7132DDD7FCDC}"/>
          </ac:picMkLst>
        </pc:picChg>
      </pc:sldChg>
      <pc:sldChg chg="addSp delSp modSp add mod ord">
        <pc:chgData name="Susan Harper" userId="e5c32c341f11c70f" providerId="LiveId" clId="{FD6A2314-0C04-4976-8C34-41888E8298C7}" dt="2025-09-20T00:31:22.959" v="15770" actId="255"/>
        <pc:sldMkLst>
          <pc:docMk/>
          <pc:sldMk cId="344282428" sldId="3515"/>
        </pc:sldMkLst>
        <pc:spChg chg="mod">
          <ac:chgData name="Susan Harper" userId="e5c32c341f11c70f" providerId="LiveId" clId="{FD6A2314-0C04-4976-8C34-41888E8298C7}" dt="2025-09-19T00:31:29.932" v="11458" actId="6549"/>
          <ac:spMkLst>
            <pc:docMk/>
            <pc:sldMk cId="344282428" sldId="3515"/>
            <ac:spMk id="2" creationId="{9AAE09E6-A97D-60EA-4635-98CB5E1EF800}"/>
          </ac:spMkLst>
        </pc:spChg>
        <pc:spChg chg="mod">
          <ac:chgData name="Susan Harper" userId="e5c32c341f11c70f" providerId="LiveId" clId="{FD6A2314-0C04-4976-8C34-41888E8298C7}" dt="2025-09-20T00:31:22.959" v="15770" actId="255"/>
          <ac:spMkLst>
            <pc:docMk/>
            <pc:sldMk cId="344282428" sldId="3515"/>
            <ac:spMk id="12" creationId="{48406ED0-2FDF-A073-4D29-6C28CDDB1494}"/>
          </ac:spMkLst>
        </pc:spChg>
        <pc:picChg chg="add mod">
          <ac:chgData name="Susan Harper" userId="e5c32c341f11c70f" providerId="LiveId" clId="{FD6A2314-0C04-4976-8C34-41888E8298C7}" dt="2025-09-19T01:16:30.131" v="14187" actId="1076"/>
          <ac:picMkLst>
            <pc:docMk/>
            <pc:sldMk cId="344282428" sldId="3515"/>
            <ac:picMk id="5" creationId="{AE165E71-DE3C-449C-C75D-2C960E699427}"/>
          </ac:picMkLst>
        </pc:picChg>
      </pc:sldChg>
      <pc:sldChg chg="delSp modSp add del mod">
        <pc:chgData name="Susan Harper" userId="e5c32c341f11c70f" providerId="LiveId" clId="{FD6A2314-0C04-4976-8C34-41888E8298C7}" dt="2025-09-19T00:41:08.775" v="12363" actId="2696"/>
        <pc:sldMkLst>
          <pc:docMk/>
          <pc:sldMk cId="12758190" sldId="3516"/>
        </pc:sldMkLst>
      </pc:sldChg>
      <pc:sldChg chg="addSp delSp modSp add mod">
        <pc:chgData name="Susan Harper" userId="e5c32c341f11c70f" providerId="LiveId" clId="{FD6A2314-0C04-4976-8C34-41888E8298C7}" dt="2025-09-20T00:31:56.657" v="15775" actId="255"/>
        <pc:sldMkLst>
          <pc:docMk/>
          <pc:sldMk cId="2731014226" sldId="3517"/>
        </pc:sldMkLst>
        <pc:spChg chg="mod">
          <ac:chgData name="Susan Harper" userId="e5c32c341f11c70f" providerId="LiveId" clId="{FD6A2314-0C04-4976-8C34-41888E8298C7}" dt="2025-09-19T00:36:36.140" v="11995" actId="6549"/>
          <ac:spMkLst>
            <pc:docMk/>
            <pc:sldMk cId="2731014226" sldId="3517"/>
            <ac:spMk id="2" creationId="{2285B06C-37A3-D4B6-6F06-E32651ABB2CC}"/>
          </ac:spMkLst>
        </pc:spChg>
        <pc:spChg chg="mod">
          <ac:chgData name="Susan Harper" userId="e5c32c341f11c70f" providerId="LiveId" clId="{FD6A2314-0C04-4976-8C34-41888E8298C7}" dt="2025-09-19T00:40:49.900" v="12362" actId="1076"/>
          <ac:spMkLst>
            <pc:docMk/>
            <pc:sldMk cId="2731014226" sldId="3517"/>
            <ac:spMk id="3" creationId="{148930CF-4506-DE32-1DDF-3BE952A659DE}"/>
          </ac:spMkLst>
        </pc:spChg>
        <pc:spChg chg="mod">
          <ac:chgData name="Susan Harper" userId="e5c32c341f11c70f" providerId="LiveId" clId="{FD6A2314-0C04-4976-8C34-41888E8298C7}" dt="2025-09-20T00:31:56.657" v="15775" actId="255"/>
          <ac:spMkLst>
            <pc:docMk/>
            <pc:sldMk cId="2731014226" sldId="3517"/>
            <ac:spMk id="12" creationId="{E8BF6C98-5B24-E1BF-BEFE-E926CDC4BE42}"/>
          </ac:spMkLst>
        </pc:spChg>
        <pc:picChg chg="add mod">
          <ac:chgData name="Susan Harper" userId="e5c32c341f11c70f" providerId="LiveId" clId="{FD6A2314-0C04-4976-8C34-41888E8298C7}" dt="2025-09-19T01:18:27.305" v="14202" actId="1076"/>
          <ac:picMkLst>
            <pc:docMk/>
            <pc:sldMk cId="2731014226" sldId="3517"/>
            <ac:picMk id="7" creationId="{537D529D-7D4F-AD9A-B2ED-B7585F0D746E}"/>
          </ac:picMkLst>
        </pc:picChg>
      </pc:sldChg>
      <pc:sldChg chg="addSp modSp add mod">
        <pc:chgData name="Susan Harper" userId="e5c32c341f11c70f" providerId="LiveId" clId="{FD6A2314-0C04-4976-8C34-41888E8298C7}" dt="2025-10-17T00:30:16.519" v="46691" actId="115"/>
        <pc:sldMkLst>
          <pc:docMk/>
          <pc:sldMk cId="2549230276" sldId="3518"/>
        </pc:sldMkLst>
        <pc:spChg chg="mod">
          <ac:chgData name="Susan Harper" userId="e5c32c341f11c70f" providerId="LiveId" clId="{FD6A2314-0C04-4976-8C34-41888E8298C7}" dt="2025-09-20T00:33:13.946" v="15785" actId="14100"/>
          <ac:spMkLst>
            <pc:docMk/>
            <pc:sldMk cId="2549230276" sldId="3518"/>
            <ac:spMk id="3" creationId="{2CF294CA-ED3E-AD22-985E-C92CC132EA3F}"/>
          </ac:spMkLst>
        </pc:spChg>
        <pc:spChg chg="mod">
          <ac:chgData name="Susan Harper" userId="e5c32c341f11c70f" providerId="LiveId" clId="{FD6A2314-0C04-4976-8C34-41888E8298C7}" dt="2025-10-17T00:30:16.519" v="46691" actId="115"/>
          <ac:spMkLst>
            <pc:docMk/>
            <pc:sldMk cId="2549230276" sldId="3518"/>
            <ac:spMk id="12" creationId="{B948A6D6-8B06-5045-34A1-53E5DC1C56D6}"/>
          </ac:spMkLst>
        </pc:spChg>
        <pc:picChg chg="add mod">
          <ac:chgData name="Susan Harper" userId="e5c32c341f11c70f" providerId="LiveId" clId="{FD6A2314-0C04-4976-8C34-41888E8298C7}" dt="2025-09-19T01:18:34.885" v="14203" actId="14100"/>
          <ac:picMkLst>
            <pc:docMk/>
            <pc:sldMk cId="2549230276" sldId="3518"/>
            <ac:picMk id="5" creationId="{6CE2AF0D-6DBD-0BB0-EB3E-2E9005B0FE94}"/>
          </ac:picMkLst>
        </pc:picChg>
      </pc:sldChg>
      <pc:sldChg chg="addSp modSp add mod">
        <pc:chgData name="Susan Harper" userId="e5c32c341f11c70f" providerId="LiveId" clId="{FD6A2314-0C04-4976-8C34-41888E8298C7}" dt="2025-10-17T00:30:21.053" v="46692" actId="115"/>
        <pc:sldMkLst>
          <pc:docMk/>
          <pc:sldMk cId="1723850807" sldId="3519"/>
        </pc:sldMkLst>
        <pc:spChg chg="mod">
          <ac:chgData name="Susan Harper" userId="e5c32c341f11c70f" providerId="LiveId" clId="{FD6A2314-0C04-4976-8C34-41888E8298C7}" dt="2025-09-20T00:35:16.506" v="15802" actId="1076"/>
          <ac:spMkLst>
            <pc:docMk/>
            <pc:sldMk cId="1723850807" sldId="3519"/>
            <ac:spMk id="3" creationId="{D510B00C-3023-EF2F-3B9A-41CA0130CC99}"/>
          </ac:spMkLst>
        </pc:spChg>
        <pc:spChg chg="mod">
          <ac:chgData name="Susan Harper" userId="e5c32c341f11c70f" providerId="LiveId" clId="{FD6A2314-0C04-4976-8C34-41888E8298C7}" dt="2025-10-17T00:30:21.053" v="46692" actId="115"/>
          <ac:spMkLst>
            <pc:docMk/>
            <pc:sldMk cId="1723850807" sldId="3519"/>
            <ac:spMk id="12" creationId="{531BC4FF-83B0-A277-5A98-0F6EE04F8D98}"/>
          </ac:spMkLst>
        </pc:spChg>
        <pc:picChg chg="add mod">
          <ac:chgData name="Susan Harper" userId="e5c32c341f11c70f" providerId="LiveId" clId="{FD6A2314-0C04-4976-8C34-41888E8298C7}" dt="2025-09-20T00:35:39.105" v="15804" actId="14100"/>
          <ac:picMkLst>
            <pc:docMk/>
            <pc:sldMk cId="1723850807" sldId="3519"/>
            <ac:picMk id="5" creationId="{9E6203F8-6744-AC2D-F2C9-3D3ECF3F12C4}"/>
          </ac:picMkLst>
        </pc:picChg>
      </pc:sldChg>
      <pc:sldChg chg="addSp delSp modSp add mod">
        <pc:chgData name="Susan Harper" userId="e5c32c341f11c70f" providerId="LiveId" clId="{FD6A2314-0C04-4976-8C34-41888E8298C7}" dt="2025-09-20T00:35:57.208" v="15806" actId="255"/>
        <pc:sldMkLst>
          <pc:docMk/>
          <pc:sldMk cId="806944319" sldId="3520"/>
        </pc:sldMkLst>
        <pc:spChg chg="mod">
          <ac:chgData name="Susan Harper" userId="e5c32c341f11c70f" providerId="LiveId" clId="{FD6A2314-0C04-4976-8C34-41888E8298C7}" dt="2025-09-19T00:52:30.806" v="13325" actId="6549"/>
          <ac:spMkLst>
            <pc:docMk/>
            <pc:sldMk cId="806944319" sldId="3520"/>
            <ac:spMk id="2" creationId="{576B6BB8-F9A0-557D-4817-15ED954F4643}"/>
          </ac:spMkLst>
        </pc:spChg>
        <pc:spChg chg="mod">
          <ac:chgData name="Susan Harper" userId="e5c32c341f11c70f" providerId="LiveId" clId="{FD6A2314-0C04-4976-8C34-41888E8298C7}" dt="2025-09-20T00:35:57.208" v="15806" actId="255"/>
          <ac:spMkLst>
            <pc:docMk/>
            <pc:sldMk cId="806944319" sldId="3520"/>
            <ac:spMk id="12" creationId="{80672A08-93DA-0144-F03C-3EED86D2D4DC}"/>
          </ac:spMkLst>
        </pc:spChg>
        <pc:picChg chg="add mod">
          <ac:chgData name="Susan Harper" userId="e5c32c341f11c70f" providerId="LiveId" clId="{FD6A2314-0C04-4976-8C34-41888E8298C7}" dt="2025-09-19T01:18:52.443" v="14209" actId="1076"/>
          <ac:picMkLst>
            <pc:docMk/>
            <pc:sldMk cId="806944319" sldId="3520"/>
            <ac:picMk id="5" creationId="{5B2973E3-7845-6F1C-A60F-5B70867FB381}"/>
          </ac:picMkLst>
        </pc:picChg>
      </pc:sldChg>
      <pc:sldChg chg="addSp modSp add mod">
        <pc:chgData name="Susan Harper" userId="e5c32c341f11c70f" providerId="LiveId" clId="{FD6A2314-0C04-4976-8C34-41888E8298C7}" dt="2025-09-20T00:36:41.709" v="15812" actId="1076"/>
        <pc:sldMkLst>
          <pc:docMk/>
          <pc:sldMk cId="4072833629" sldId="3521"/>
        </pc:sldMkLst>
        <pc:spChg chg="mod">
          <ac:chgData name="Susan Harper" userId="e5c32c341f11c70f" providerId="LiveId" clId="{FD6A2314-0C04-4976-8C34-41888E8298C7}" dt="2025-09-19T00:52:35.163" v="13329" actId="20577"/>
          <ac:spMkLst>
            <pc:docMk/>
            <pc:sldMk cId="4072833629" sldId="3521"/>
            <ac:spMk id="2" creationId="{D1EC77A8-A017-5E34-72DF-DCA444B7D747}"/>
          </ac:spMkLst>
        </pc:spChg>
        <pc:spChg chg="mod">
          <ac:chgData name="Susan Harper" userId="e5c32c341f11c70f" providerId="LiveId" clId="{FD6A2314-0C04-4976-8C34-41888E8298C7}" dt="2025-09-20T00:36:41.709" v="15812" actId="1076"/>
          <ac:spMkLst>
            <pc:docMk/>
            <pc:sldMk cId="4072833629" sldId="3521"/>
            <ac:spMk id="12" creationId="{5590F0D1-E357-EB08-6230-04C01CE78FAD}"/>
          </ac:spMkLst>
        </pc:spChg>
        <pc:picChg chg="add mod">
          <ac:chgData name="Susan Harper" userId="e5c32c341f11c70f" providerId="LiveId" clId="{FD6A2314-0C04-4976-8C34-41888E8298C7}" dt="2025-09-19T01:18:58.941" v="14212" actId="1076"/>
          <ac:picMkLst>
            <pc:docMk/>
            <pc:sldMk cId="4072833629" sldId="3521"/>
            <ac:picMk id="4" creationId="{AC111F0F-BB1F-4840-EF83-6BCF21C2C9F1}"/>
          </ac:picMkLst>
        </pc:picChg>
      </pc:sldChg>
      <pc:sldChg chg="addSp modSp add mod">
        <pc:chgData name="Susan Harper" userId="e5c32c341f11c70f" providerId="LiveId" clId="{FD6A2314-0C04-4976-8C34-41888E8298C7}" dt="2025-09-20T00:37:24.442" v="15819" actId="113"/>
        <pc:sldMkLst>
          <pc:docMk/>
          <pc:sldMk cId="4267276747" sldId="3522"/>
        </pc:sldMkLst>
        <pc:spChg chg="mod">
          <ac:chgData name="Susan Harper" userId="e5c32c341f11c70f" providerId="LiveId" clId="{FD6A2314-0C04-4976-8C34-41888E8298C7}" dt="2025-09-19T00:52:55.639" v="13339" actId="20577"/>
          <ac:spMkLst>
            <pc:docMk/>
            <pc:sldMk cId="4267276747" sldId="3522"/>
            <ac:spMk id="2" creationId="{29664980-00A4-68CB-9F05-DEA7F1BC91E5}"/>
          </ac:spMkLst>
        </pc:spChg>
        <pc:spChg chg="mod">
          <ac:chgData name="Susan Harper" userId="e5c32c341f11c70f" providerId="LiveId" clId="{FD6A2314-0C04-4976-8C34-41888E8298C7}" dt="2025-09-20T00:37:24.442" v="15819" actId="113"/>
          <ac:spMkLst>
            <pc:docMk/>
            <pc:sldMk cId="4267276747" sldId="3522"/>
            <ac:spMk id="12" creationId="{0A59F1BA-0654-A37B-3E00-E7D8FDED6037}"/>
          </ac:spMkLst>
        </pc:spChg>
        <pc:picChg chg="add mod">
          <ac:chgData name="Susan Harper" userId="e5c32c341f11c70f" providerId="LiveId" clId="{FD6A2314-0C04-4976-8C34-41888E8298C7}" dt="2025-09-19T01:19:56.209" v="14215" actId="1076"/>
          <ac:picMkLst>
            <pc:docMk/>
            <pc:sldMk cId="4267276747" sldId="3522"/>
            <ac:picMk id="4" creationId="{2EE366AB-FD48-0CAC-55AB-0B9B097B4514}"/>
          </ac:picMkLst>
        </pc:picChg>
      </pc:sldChg>
      <pc:sldChg chg="addSp modSp add mod">
        <pc:chgData name="Susan Harper" userId="e5c32c341f11c70f" providerId="LiveId" clId="{FD6A2314-0C04-4976-8C34-41888E8298C7}" dt="2025-09-20T00:38:00.283" v="15823" actId="115"/>
        <pc:sldMkLst>
          <pc:docMk/>
          <pc:sldMk cId="2262080382" sldId="3523"/>
        </pc:sldMkLst>
        <pc:spChg chg="mod">
          <ac:chgData name="Susan Harper" userId="e5c32c341f11c70f" providerId="LiveId" clId="{FD6A2314-0C04-4976-8C34-41888E8298C7}" dt="2025-09-20T00:38:00.283" v="15823" actId="115"/>
          <ac:spMkLst>
            <pc:docMk/>
            <pc:sldMk cId="2262080382" sldId="3523"/>
            <ac:spMk id="12" creationId="{4A668EFB-ADD4-318A-1E2A-4F653B944F84}"/>
          </ac:spMkLst>
        </pc:spChg>
        <pc:picChg chg="add mod">
          <ac:chgData name="Susan Harper" userId="e5c32c341f11c70f" providerId="LiveId" clId="{FD6A2314-0C04-4976-8C34-41888E8298C7}" dt="2025-09-19T01:20:30.069" v="14218" actId="1076"/>
          <ac:picMkLst>
            <pc:docMk/>
            <pc:sldMk cId="2262080382" sldId="3523"/>
            <ac:picMk id="4" creationId="{17D206D5-AEAA-CE9A-1FF1-903497C96372}"/>
          </ac:picMkLst>
        </pc:picChg>
      </pc:sldChg>
      <pc:sldChg chg="addSp delSp modSp add mod">
        <pc:chgData name="Susan Harper" userId="e5c32c341f11c70f" providerId="LiveId" clId="{FD6A2314-0C04-4976-8C34-41888E8298C7}" dt="2025-09-20T01:20:31.462" v="18946" actId="1076"/>
        <pc:sldMkLst>
          <pc:docMk/>
          <pc:sldMk cId="277450510" sldId="3524"/>
        </pc:sldMkLst>
        <pc:spChg chg="mod">
          <ac:chgData name="Susan Harper" userId="e5c32c341f11c70f" providerId="LiveId" clId="{FD6A2314-0C04-4976-8C34-41888E8298C7}" dt="2025-09-20T00:38:22.363" v="15826" actId="255"/>
          <ac:spMkLst>
            <pc:docMk/>
            <pc:sldMk cId="277450510" sldId="3524"/>
            <ac:spMk id="12" creationId="{3EF08A77-BB2A-F5A1-D583-703B3B9FE9B8}"/>
          </ac:spMkLst>
        </pc:spChg>
        <pc:picChg chg="add mod">
          <ac:chgData name="Susan Harper" userId="e5c32c341f11c70f" providerId="LiveId" clId="{FD6A2314-0C04-4976-8C34-41888E8298C7}" dt="2025-09-20T01:20:31.462" v="18946" actId="1076"/>
          <ac:picMkLst>
            <pc:docMk/>
            <pc:sldMk cId="277450510" sldId="3524"/>
            <ac:picMk id="6" creationId="{293D3BC0-D0F4-BCBA-0FBA-824A6C079B52}"/>
          </ac:picMkLst>
        </pc:picChg>
      </pc:sldChg>
      <pc:sldChg chg="addSp modSp add mod ord">
        <pc:chgData name="Susan Harper" userId="e5c32c341f11c70f" providerId="LiveId" clId="{FD6A2314-0C04-4976-8C34-41888E8298C7}" dt="2025-09-20T00:07:47.861" v="14228"/>
        <pc:sldMkLst>
          <pc:docMk/>
          <pc:sldMk cId="1508413715" sldId="3525"/>
        </pc:sldMkLst>
        <pc:spChg chg="mod">
          <ac:chgData name="Susan Harper" userId="e5c32c341f11c70f" providerId="LiveId" clId="{FD6A2314-0C04-4976-8C34-41888E8298C7}" dt="2025-09-19T01:22:09.951" v="14222" actId="6549"/>
          <ac:spMkLst>
            <pc:docMk/>
            <pc:sldMk cId="1508413715" sldId="3525"/>
            <ac:spMk id="12" creationId="{5A1701A8-0F37-8112-8286-253D222C175D}"/>
          </ac:spMkLst>
        </pc:spChg>
        <pc:picChg chg="add mod">
          <ac:chgData name="Susan Harper" userId="e5c32c341f11c70f" providerId="LiveId" clId="{FD6A2314-0C04-4976-8C34-41888E8298C7}" dt="2025-09-19T01:22:23.254" v="14225" actId="14100"/>
          <ac:picMkLst>
            <pc:docMk/>
            <pc:sldMk cId="1508413715" sldId="3525"/>
            <ac:picMk id="4" creationId="{7DB9D8D0-5357-0CFC-E493-A066FBF8FECE}"/>
          </ac:picMkLst>
        </pc:picChg>
      </pc:sldChg>
      <pc:sldChg chg="addSp modSp add mod">
        <pc:chgData name="Susan Harper" userId="e5c32c341f11c70f" providerId="LiveId" clId="{FD6A2314-0C04-4976-8C34-41888E8298C7}" dt="2025-09-20T01:21:17.705" v="18949" actId="1076"/>
        <pc:sldMkLst>
          <pc:docMk/>
          <pc:sldMk cId="2017214482" sldId="3526"/>
        </pc:sldMkLst>
        <pc:spChg chg="mod">
          <ac:chgData name="Susan Harper" userId="e5c32c341f11c70f" providerId="LiveId" clId="{FD6A2314-0C04-4976-8C34-41888E8298C7}" dt="2025-09-20T00:08:15.458" v="14273" actId="20577"/>
          <ac:spMkLst>
            <pc:docMk/>
            <pc:sldMk cId="2017214482" sldId="3526"/>
            <ac:spMk id="2" creationId="{E03822B8-BA4D-54DB-A111-3EC6FAB4CF2D}"/>
          </ac:spMkLst>
        </pc:spChg>
        <pc:spChg chg="mod">
          <ac:chgData name="Susan Harper" userId="e5c32c341f11c70f" providerId="LiveId" clId="{FD6A2314-0C04-4976-8C34-41888E8298C7}" dt="2025-09-20T00:38:33.485" v="15827" actId="255"/>
          <ac:spMkLst>
            <pc:docMk/>
            <pc:sldMk cId="2017214482" sldId="3526"/>
            <ac:spMk id="12" creationId="{D849E018-E496-F604-83BA-5BEB41C154FB}"/>
          </ac:spMkLst>
        </pc:spChg>
        <pc:picChg chg="add mod">
          <ac:chgData name="Susan Harper" userId="e5c32c341f11c70f" providerId="LiveId" clId="{FD6A2314-0C04-4976-8C34-41888E8298C7}" dt="2025-09-20T01:21:17.705" v="18949" actId="1076"/>
          <ac:picMkLst>
            <pc:docMk/>
            <pc:sldMk cId="2017214482" sldId="3526"/>
            <ac:picMk id="4" creationId="{AD6ADABA-6D70-B9AC-4A2B-CA7E4A03A33F}"/>
          </ac:picMkLst>
        </pc:picChg>
      </pc:sldChg>
      <pc:sldChg chg="addSp modSp add mod">
        <pc:chgData name="Susan Harper" userId="e5c32c341f11c70f" providerId="LiveId" clId="{FD6A2314-0C04-4976-8C34-41888E8298C7}" dt="2025-10-17T00:31:20.471" v="46694" actId="114"/>
        <pc:sldMkLst>
          <pc:docMk/>
          <pc:sldMk cId="3216386177" sldId="3527"/>
        </pc:sldMkLst>
        <pc:spChg chg="mod">
          <ac:chgData name="Susan Harper" userId="e5c32c341f11c70f" providerId="LiveId" clId="{FD6A2314-0C04-4976-8C34-41888E8298C7}" dt="2025-10-17T00:31:20.471" v="46694" actId="114"/>
          <ac:spMkLst>
            <pc:docMk/>
            <pc:sldMk cId="3216386177" sldId="3527"/>
            <ac:spMk id="12" creationId="{6F7D97C9-2E08-C2C1-3DF6-736FE08606CA}"/>
          </ac:spMkLst>
        </pc:spChg>
        <pc:picChg chg="add mod">
          <ac:chgData name="Susan Harper" userId="e5c32c341f11c70f" providerId="LiveId" clId="{FD6A2314-0C04-4976-8C34-41888E8298C7}" dt="2025-09-20T01:22:56.923" v="18956" actId="1076"/>
          <ac:picMkLst>
            <pc:docMk/>
            <pc:sldMk cId="3216386177" sldId="3527"/>
            <ac:picMk id="4" creationId="{94BC4935-1FC0-1E6C-DA4C-3895E7B71F8F}"/>
          </ac:picMkLst>
        </pc:picChg>
      </pc:sldChg>
      <pc:sldChg chg="addSp modSp add mod">
        <pc:chgData name="Susan Harper" userId="e5c32c341f11c70f" providerId="LiveId" clId="{FD6A2314-0C04-4976-8C34-41888E8298C7}" dt="2025-09-20T01:23:52.742" v="18965" actId="1076"/>
        <pc:sldMkLst>
          <pc:docMk/>
          <pc:sldMk cId="839919222" sldId="3528"/>
        </pc:sldMkLst>
        <pc:spChg chg="mod">
          <ac:chgData name="Susan Harper" userId="e5c32c341f11c70f" providerId="LiveId" clId="{FD6A2314-0C04-4976-8C34-41888E8298C7}" dt="2025-09-20T00:39:36.642" v="15834" actId="113"/>
          <ac:spMkLst>
            <pc:docMk/>
            <pc:sldMk cId="839919222" sldId="3528"/>
            <ac:spMk id="12" creationId="{5714A2CD-A0D9-5F70-DF7B-9A8D5D053746}"/>
          </ac:spMkLst>
        </pc:spChg>
        <pc:picChg chg="add mod">
          <ac:chgData name="Susan Harper" userId="e5c32c341f11c70f" providerId="LiveId" clId="{FD6A2314-0C04-4976-8C34-41888E8298C7}" dt="2025-09-20T01:23:52.742" v="18965" actId="1076"/>
          <ac:picMkLst>
            <pc:docMk/>
            <pc:sldMk cId="839919222" sldId="3528"/>
            <ac:picMk id="4" creationId="{03366168-3F5A-B8AE-8555-3DFDD6532552}"/>
          </ac:picMkLst>
        </pc:picChg>
      </pc:sldChg>
      <pc:sldChg chg="addSp modSp add mod">
        <pc:chgData name="Susan Harper" userId="e5c32c341f11c70f" providerId="LiveId" clId="{FD6A2314-0C04-4976-8C34-41888E8298C7}" dt="2025-09-20T01:24:29.585" v="18969" actId="1076"/>
        <pc:sldMkLst>
          <pc:docMk/>
          <pc:sldMk cId="459822105" sldId="3529"/>
        </pc:sldMkLst>
        <pc:spChg chg="mod">
          <ac:chgData name="Susan Harper" userId="e5c32c341f11c70f" providerId="LiveId" clId="{FD6A2314-0C04-4976-8C34-41888E8298C7}" dt="2025-09-20T00:40:27.412" v="15837" actId="6549"/>
          <ac:spMkLst>
            <pc:docMk/>
            <pc:sldMk cId="459822105" sldId="3529"/>
            <ac:spMk id="2" creationId="{E43D0E80-770F-54C6-08FE-E945495B2A0A}"/>
          </ac:spMkLst>
        </pc:spChg>
        <pc:spChg chg="mod">
          <ac:chgData name="Susan Harper" userId="e5c32c341f11c70f" providerId="LiveId" clId="{FD6A2314-0C04-4976-8C34-41888E8298C7}" dt="2025-09-20T00:46:35.251" v="16339" actId="20577"/>
          <ac:spMkLst>
            <pc:docMk/>
            <pc:sldMk cId="459822105" sldId="3529"/>
            <ac:spMk id="12" creationId="{9761A82A-3232-F507-E6B9-ED3484D69D17}"/>
          </ac:spMkLst>
        </pc:spChg>
        <pc:picChg chg="add mod">
          <ac:chgData name="Susan Harper" userId="e5c32c341f11c70f" providerId="LiveId" clId="{FD6A2314-0C04-4976-8C34-41888E8298C7}" dt="2025-09-20T01:24:29.585" v="18969" actId="1076"/>
          <ac:picMkLst>
            <pc:docMk/>
            <pc:sldMk cId="459822105" sldId="3529"/>
            <ac:picMk id="4" creationId="{50B08678-F156-1D1F-1EAA-4B80728C70F1}"/>
          </ac:picMkLst>
        </pc:picChg>
      </pc:sldChg>
      <pc:sldChg chg="addSp modSp add mod">
        <pc:chgData name="Susan Harper" userId="e5c32c341f11c70f" providerId="LiveId" clId="{FD6A2314-0C04-4976-8C34-41888E8298C7}" dt="2025-09-20T01:24:50.861" v="18972" actId="1076"/>
        <pc:sldMkLst>
          <pc:docMk/>
          <pc:sldMk cId="848663683" sldId="3530"/>
        </pc:sldMkLst>
        <pc:spChg chg="mod">
          <ac:chgData name="Susan Harper" userId="e5c32c341f11c70f" providerId="LiveId" clId="{FD6A2314-0C04-4976-8C34-41888E8298C7}" dt="2025-09-20T00:52:07.439" v="16912" actId="14100"/>
          <ac:spMkLst>
            <pc:docMk/>
            <pc:sldMk cId="848663683" sldId="3530"/>
            <ac:spMk id="12" creationId="{F6DF5D5F-67C1-A9EA-2583-C86CCB1D7579}"/>
          </ac:spMkLst>
        </pc:spChg>
        <pc:picChg chg="add mod">
          <ac:chgData name="Susan Harper" userId="e5c32c341f11c70f" providerId="LiveId" clId="{FD6A2314-0C04-4976-8C34-41888E8298C7}" dt="2025-09-20T01:24:50.861" v="18972" actId="1076"/>
          <ac:picMkLst>
            <pc:docMk/>
            <pc:sldMk cId="848663683" sldId="3530"/>
            <ac:picMk id="4" creationId="{04EEE6A8-4C41-1627-C4DB-4B931EC841A6}"/>
          </ac:picMkLst>
        </pc:picChg>
      </pc:sldChg>
      <pc:sldChg chg="addSp modSp add mod">
        <pc:chgData name="Susan Harper" userId="e5c32c341f11c70f" providerId="LiveId" clId="{FD6A2314-0C04-4976-8C34-41888E8298C7}" dt="2025-09-20T01:25:56.146" v="18976" actId="1076"/>
        <pc:sldMkLst>
          <pc:docMk/>
          <pc:sldMk cId="624646463" sldId="3531"/>
        </pc:sldMkLst>
        <pc:spChg chg="mod">
          <ac:chgData name="Susan Harper" userId="e5c32c341f11c70f" providerId="LiveId" clId="{FD6A2314-0C04-4976-8C34-41888E8298C7}" dt="2025-09-20T00:59:58.260" v="17473" actId="20577"/>
          <ac:spMkLst>
            <pc:docMk/>
            <pc:sldMk cId="624646463" sldId="3531"/>
            <ac:spMk id="2" creationId="{5BADFE27-46EA-8CC9-A44E-C5ADD04B2C50}"/>
          </ac:spMkLst>
        </pc:spChg>
        <pc:spChg chg="mod">
          <ac:chgData name="Susan Harper" userId="e5c32c341f11c70f" providerId="LiveId" clId="{FD6A2314-0C04-4976-8C34-41888E8298C7}" dt="2025-09-20T00:59:13.118" v="17465" actId="12"/>
          <ac:spMkLst>
            <pc:docMk/>
            <pc:sldMk cId="624646463" sldId="3531"/>
            <ac:spMk id="12" creationId="{CD99960E-447A-2782-0C98-0B50FE416676}"/>
          </ac:spMkLst>
        </pc:spChg>
        <pc:picChg chg="add mod">
          <ac:chgData name="Susan Harper" userId="e5c32c341f11c70f" providerId="LiveId" clId="{FD6A2314-0C04-4976-8C34-41888E8298C7}" dt="2025-09-20T01:25:56.146" v="18976" actId="1076"/>
          <ac:picMkLst>
            <pc:docMk/>
            <pc:sldMk cId="624646463" sldId="3531"/>
            <ac:picMk id="4" creationId="{08B2FA74-929E-83D7-65E2-902C07329A48}"/>
          </ac:picMkLst>
        </pc:picChg>
      </pc:sldChg>
      <pc:sldChg chg="addSp modSp add mod">
        <pc:chgData name="Susan Harper" userId="e5c32c341f11c70f" providerId="LiveId" clId="{FD6A2314-0C04-4976-8C34-41888E8298C7}" dt="2025-09-20T01:26:44.928" v="18979" actId="1076"/>
        <pc:sldMkLst>
          <pc:docMk/>
          <pc:sldMk cId="3145065412" sldId="3532"/>
        </pc:sldMkLst>
        <pc:spChg chg="mod">
          <ac:chgData name="Susan Harper" userId="e5c32c341f11c70f" providerId="LiveId" clId="{FD6A2314-0C04-4976-8C34-41888E8298C7}" dt="2025-09-20T01:00:11.348" v="17477" actId="20577"/>
          <ac:spMkLst>
            <pc:docMk/>
            <pc:sldMk cId="3145065412" sldId="3532"/>
            <ac:spMk id="2" creationId="{94F43321-72EE-6EA4-D0A6-5FBAE06105AD}"/>
          </ac:spMkLst>
        </pc:spChg>
        <pc:spChg chg="mod">
          <ac:chgData name="Susan Harper" userId="e5c32c341f11c70f" providerId="LiveId" clId="{FD6A2314-0C04-4976-8C34-41888E8298C7}" dt="2025-09-20T01:03:34.659" v="17773" actId="113"/>
          <ac:spMkLst>
            <pc:docMk/>
            <pc:sldMk cId="3145065412" sldId="3532"/>
            <ac:spMk id="12" creationId="{EB735A19-C7D8-5BA4-8B87-FA6E2FA535B9}"/>
          </ac:spMkLst>
        </pc:spChg>
        <pc:picChg chg="add mod">
          <ac:chgData name="Susan Harper" userId="e5c32c341f11c70f" providerId="LiveId" clId="{FD6A2314-0C04-4976-8C34-41888E8298C7}" dt="2025-09-20T01:26:44.928" v="18979" actId="1076"/>
          <ac:picMkLst>
            <pc:docMk/>
            <pc:sldMk cId="3145065412" sldId="3532"/>
            <ac:picMk id="4" creationId="{D7D810D7-45AE-34CB-9BC9-39DE82387787}"/>
          </ac:picMkLst>
        </pc:picChg>
      </pc:sldChg>
      <pc:sldChg chg="addSp modSp add mod">
        <pc:chgData name="Susan Harper" userId="e5c32c341f11c70f" providerId="LiveId" clId="{FD6A2314-0C04-4976-8C34-41888E8298C7}" dt="2025-09-20T01:27:10.200" v="18982" actId="1076"/>
        <pc:sldMkLst>
          <pc:docMk/>
          <pc:sldMk cId="269969528" sldId="3533"/>
        </pc:sldMkLst>
        <pc:spChg chg="mod">
          <ac:chgData name="Susan Harper" userId="e5c32c341f11c70f" providerId="LiveId" clId="{FD6A2314-0C04-4976-8C34-41888E8298C7}" dt="2025-09-20T01:06:27.392" v="17950" actId="20577"/>
          <ac:spMkLst>
            <pc:docMk/>
            <pc:sldMk cId="269969528" sldId="3533"/>
            <ac:spMk id="2" creationId="{421E2C5B-33E2-B30D-41E1-C8E95561DFCF}"/>
          </ac:spMkLst>
        </pc:spChg>
        <pc:spChg chg="mod">
          <ac:chgData name="Susan Harper" userId="e5c32c341f11c70f" providerId="LiveId" clId="{FD6A2314-0C04-4976-8C34-41888E8298C7}" dt="2025-09-20T01:07:03.819" v="18045" actId="255"/>
          <ac:spMkLst>
            <pc:docMk/>
            <pc:sldMk cId="269969528" sldId="3533"/>
            <ac:spMk id="12" creationId="{53625DB6-4E21-F75B-49C4-C235DC6DBDDD}"/>
          </ac:spMkLst>
        </pc:spChg>
        <pc:picChg chg="add mod">
          <ac:chgData name="Susan Harper" userId="e5c32c341f11c70f" providerId="LiveId" clId="{FD6A2314-0C04-4976-8C34-41888E8298C7}" dt="2025-09-20T01:27:10.200" v="18982" actId="1076"/>
          <ac:picMkLst>
            <pc:docMk/>
            <pc:sldMk cId="269969528" sldId="3533"/>
            <ac:picMk id="4" creationId="{7410FB6C-268B-ECEC-693B-AA63D4882149}"/>
          </ac:picMkLst>
        </pc:picChg>
      </pc:sldChg>
      <pc:sldChg chg="addSp modSp add mod">
        <pc:chgData name="Susan Harper" userId="e5c32c341f11c70f" providerId="LiveId" clId="{FD6A2314-0C04-4976-8C34-41888E8298C7}" dt="2025-09-20T01:27:36.709" v="18985" actId="1076"/>
        <pc:sldMkLst>
          <pc:docMk/>
          <pc:sldMk cId="3715596109" sldId="3534"/>
        </pc:sldMkLst>
        <pc:spChg chg="mod">
          <ac:chgData name="Susan Harper" userId="e5c32c341f11c70f" providerId="LiveId" clId="{FD6A2314-0C04-4976-8C34-41888E8298C7}" dt="2025-09-20T01:11:50.622" v="18056" actId="20577"/>
          <ac:spMkLst>
            <pc:docMk/>
            <pc:sldMk cId="3715596109" sldId="3534"/>
            <ac:spMk id="2" creationId="{66C030FD-5F34-D576-6A04-67F78377C11B}"/>
          </ac:spMkLst>
        </pc:spChg>
        <pc:spChg chg="mod">
          <ac:chgData name="Susan Harper" userId="e5c32c341f11c70f" providerId="LiveId" clId="{FD6A2314-0C04-4976-8C34-41888E8298C7}" dt="2025-09-20T01:14:07.937" v="18289" actId="20577"/>
          <ac:spMkLst>
            <pc:docMk/>
            <pc:sldMk cId="3715596109" sldId="3534"/>
            <ac:spMk id="12" creationId="{D9CE8691-0CB2-7D56-E63F-277EF59AED77}"/>
          </ac:spMkLst>
        </pc:spChg>
        <pc:picChg chg="add mod">
          <ac:chgData name="Susan Harper" userId="e5c32c341f11c70f" providerId="LiveId" clId="{FD6A2314-0C04-4976-8C34-41888E8298C7}" dt="2025-09-20T01:27:36.709" v="18985" actId="1076"/>
          <ac:picMkLst>
            <pc:docMk/>
            <pc:sldMk cId="3715596109" sldId="3534"/>
            <ac:picMk id="4" creationId="{B508C88F-02AE-880B-681C-6E5F925FFDE5}"/>
          </ac:picMkLst>
        </pc:picChg>
      </pc:sldChg>
      <pc:sldChg chg="addSp modSp add mod">
        <pc:chgData name="Susan Harper" userId="e5c32c341f11c70f" providerId="LiveId" clId="{FD6A2314-0C04-4976-8C34-41888E8298C7}" dt="2025-09-20T01:29:16.686" v="18988" actId="1076"/>
        <pc:sldMkLst>
          <pc:docMk/>
          <pc:sldMk cId="3574779692" sldId="3535"/>
        </pc:sldMkLst>
        <pc:spChg chg="mod">
          <ac:chgData name="Susan Harper" userId="e5c32c341f11c70f" providerId="LiveId" clId="{FD6A2314-0C04-4976-8C34-41888E8298C7}" dt="2025-09-20T01:16:39.245" v="18600" actId="20577"/>
          <ac:spMkLst>
            <pc:docMk/>
            <pc:sldMk cId="3574779692" sldId="3535"/>
            <ac:spMk id="12" creationId="{B0E05D97-46CE-9468-C863-A4A742E8D9E0}"/>
          </ac:spMkLst>
        </pc:spChg>
        <pc:picChg chg="add mod">
          <ac:chgData name="Susan Harper" userId="e5c32c341f11c70f" providerId="LiveId" clId="{FD6A2314-0C04-4976-8C34-41888E8298C7}" dt="2025-09-20T01:29:16.686" v="18988" actId="1076"/>
          <ac:picMkLst>
            <pc:docMk/>
            <pc:sldMk cId="3574779692" sldId="3535"/>
            <ac:picMk id="4" creationId="{0DF23504-1B52-017B-3FC3-B9C0B3EDF0B4}"/>
          </ac:picMkLst>
        </pc:picChg>
      </pc:sldChg>
      <pc:sldChg chg="addSp delSp modSp add mod">
        <pc:chgData name="Susan Harper" userId="e5c32c341f11c70f" providerId="LiveId" clId="{FD6A2314-0C04-4976-8C34-41888E8298C7}" dt="2025-09-23T01:23:42.850" v="35931" actId="1076"/>
        <pc:sldMkLst>
          <pc:docMk/>
          <pc:sldMk cId="1389675682" sldId="3536"/>
        </pc:sldMkLst>
        <pc:spChg chg="mod">
          <ac:chgData name="Susan Harper" userId="e5c32c341f11c70f" providerId="LiveId" clId="{FD6A2314-0C04-4976-8C34-41888E8298C7}" dt="2025-09-20T22:10:13.867" v="19061" actId="20577"/>
          <ac:spMkLst>
            <pc:docMk/>
            <pc:sldMk cId="1389675682" sldId="3536"/>
            <ac:spMk id="2" creationId="{E75EB75D-6C55-64CA-E5B3-1ED79B8C8A61}"/>
          </ac:spMkLst>
        </pc:spChg>
        <pc:spChg chg="mod">
          <ac:chgData name="Susan Harper" userId="e5c32c341f11c70f" providerId="LiveId" clId="{FD6A2314-0C04-4976-8C34-41888E8298C7}" dt="2025-09-23T01:23:02.121" v="35927" actId="113"/>
          <ac:spMkLst>
            <pc:docMk/>
            <pc:sldMk cId="1389675682" sldId="3536"/>
            <ac:spMk id="12" creationId="{5747BB65-D3F0-A1ED-4698-6E8ACAF21FF4}"/>
          </ac:spMkLst>
        </pc:spChg>
        <pc:picChg chg="add mod">
          <ac:chgData name="Susan Harper" userId="e5c32c341f11c70f" providerId="LiveId" clId="{FD6A2314-0C04-4976-8C34-41888E8298C7}" dt="2025-09-23T01:23:42.850" v="35931" actId="1076"/>
          <ac:picMkLst>
            <pc:docMk/>
            <pc:sldMk cId="1389675682" sldId="3536"/>
            <ac:picMk id="6" creationId="{9AB37CB7-7D2B-39F6-093E-418F1966B277}"/>
          </ac:picMkLst>
        </pc:picChg>
      </pc:sldChg>
      <pc:sldChg chg="modSp add mod ord">
        <pc:chgData name="Susan Harper" userId="e5c32c341f11c70f" providerId="LiveId" clId="{FD6A2314-0C04-4976-8C34-41888E8298C7}" dt="2025-09-20T22:11:10.769" v="19150" actId="20577"/>
        <pc:sldMkLst>
          <pc:docMk/>
          <pc:sldMk cId="2257366243" sldId="3537"/>
        </pc:sldMkLst>
        <pc:spChg chg="mod">
          <ac:chgData name="Susan Harper" userId="e5c32c341f11c70f" providerId="LiveId" clId="{FD6A2314-0C04-4976-8C34-41888E8298C7}" dt="2025-09-20T22:10:07.197" v="19059" actId="20577"/>
          <ac:spMkLst>
            <pc:docMk/>
            <pc:sldMk cId="2257366243" sldId="3537"/>
            <ac:spMk id="2" creationId="{168CAA53-F448-583B-DB20-0CAE924B90BC}"/>
          </ac:spMkLst>
        </pc:spChg>
        <pc:spChg chg="mod">
          <ac:chgData name="Susan Harper" userId="e5c32c341f11c70f" providerId="LiveId" clId="{FD6A2314-0C04-4976-8C34-41888E8298C7}" dt="2025-09-20T22:11:10.769" v="19150" actId="20577"/>
          <ac:spMkLst>
            <pc:docMk/>
            <pc:sldMk cId="2257366243" sldId="3537"/>
            <ac:spMk id="12" creationId="{84B4CBC3-068F-5916-0744-74F362B5663E}"/>
          </ac:spMkLst>
        </pc:spChg>
      </pc:sldChg>
      <pc:sldChg chg="addSp delSp modSp add mod ord">
        <pc:chgData name="Susan Harper" userId="e5c32c341f11c70f" providerId="LiveId" clId="{FD6A2314-0C04-4976-8C34-41888E8298C7}" dt="2025-09-23T01:22:39.182" v="35923" actId="113"/>
        <pc:sldMkLst>
          <pc:docMk/>
          <pc:sldMk cId="3773853254" sldId="3538"/>
        </pc:sldMkLst>
        <pc:spChg chg="mod">
          <ac:chgData name="Susan Harper" userId="e5c32c341f11c70f" providerId="LiveId" clId="{FD6A2314-0C04-4976-8C34-41888E8298C7}" dt="2025-09-23T01:22:39.182" v="35923" actId="113"/>
          <ac:spMkLst>
            <pc:docMk/>
            <pc:sldMk cId="3773853254" sldId="3538"/>
            <ac:spMk id="12" creationId="{2C186F07-0D57-D933-0B39-8B0CF25CE5F0}"/>
          </ac:spMkLst>
        </pc:spChg>
        <pc:picChg chg="add mod">
          <ac:chgData name="Susan Harper" userId="e5c32c341f11c70f" providerId="LiveId" clId="{FD6A2314-0C04-4976-8C34-41888E8298C7}" dt="2025-09-23T01:22:18.243" v="35922" actId="1076"/>
          <ac:picMkLst>
            <pc:docMk/>
            <pc:sldMk cId="3773853254" sldId="3538"/>
            <ac:picMk id="5" creationId="{29CE079D-ABEB-76A9-C070-DF82A2F74446}"/>
          </ac:picMkLst>
        </pc:picChg>
      </pc:sldChg>
      <pc:sldChg chg="addSp modSp add mod">
        <pc:chgData name="Susan Harper" userId="e5c32c341f11c70f" providerId="LiveId" clId="{FD6A2314-0C04-4976-8C34-41888E8298C7}" dt="2025-09-23T01:25:28.433" v="35936" actId="1076"/>
        <pc:sldMkLst>
          <pc:docMk/>
          <pc:sldMk cId="3070921900" sldId="3539"/>
        </pc:sldMkLst>
        <pc:spChg chg="mod">
          <ac:chgData name="Susan Harper" userId="e5c32c341f11c70f" providerId="LiveId" clId="{FD6A2314-0C04-4976-8C34-41888E8298C7}" dt="2025-09-20T22:22:28.052" v="20126" actId="6549"/>
          <ac:spMkLst>
            <pc:docMk/>
            <pc:sldMk cId="3070921900" sldId="3539"/>
            <ac:spMk id="12" creationId="{C9C6943B-E730-3EF3-2442-D7B038FCD6A7}"/>
          </ac:spMkLst>
        </pc:spChg>
        <pc:picChg chg="add mod">
          <ac:chgData name="Susan Harper" userId="e5c32c341f11c70f" providerId="LiveId" clId="{FD6A2314-0C04-4976-8C34-41888E8298C7}" dt="2025-09-23T01:25:28.433" v="35936" actId="1076"/>
          <ac:picMkLst>
            <pc:docMk/>
            <pc:sldMk cId="3070921900" sldId="3539"/>
            <ac:picMk id="4" creationId="{F26C0F8E-EB91-9658-0FE7-4EA8230A900D}"/>
          </ac:picMkLst>
        </pc:picChg>
      </pc:sldChg>
      <pc:sldChg chg="addSp modSp add mod">
        <pc:chgData name="Susan Harper" userId="e5c32c341f11c70f" providerId="LiveId" clId="{FD6A2314-0C04-4976-8C34-41888E8298C7}" dt="2025-09-23T01:26:00.069" v="35939" actId="1076"/>
        <pc:sldMkLst>
          <pc:docMk/>
          <pc:sldMk cId="718312794" sldId="3540"/>
        </pc:sldMkLst>
        <pc:spChg chg="mod">
          <ac:chgData name="Susan Harper" userId="e5c32c341f11c70f" providerId="LiveId" clId="{FD6A2314-0C04-4976-8C34-41888E8298C7}" dt="2025-09-20T22:27:51.472" v="20738" actId="255"/>
          <ac:spMkLst>
            <pc:docMk/>
            <pc:sldMk cId="718312794" sldId="3540"/>
            <ac:spMk id="12" creationId="{E0570771-749E-410F-62A9-D6E894A3DF9B}"/>
          </ac:spMkLst>
        </pc:spChg>
        <pc:picChg chg="add mod">
          <ac:chgData name="Susan Harper" userId="e5c32c341f11c70f" providerId="LiveId" clId="{FD6A2314-0C04-4976-8C34-41888E8298C7}" dt="2025-09-23T01:26:00.069" v="35939" actId="1076"/>
          <ac:picMkLst>
            <pc:docMk/>
            <pc:sldMk cId="718312794" sldId="3540"/>
            <ac:picMk id="4" creationId="{B40CADC6-B4EC-8F65-807B-1A89FD5578E4}"/>
          </ac:picMkLst>
        </pc:picChg>
      </pc:sldChg>
      <pc:sldChg chg="addSp delSp modSp add mod">
        <pc:chgData name="Susan Harper" userId="e5c32c341f11c70f" providerId="LiveId" clId="{FD6A2314-0C04-4976-8C34-41888E8298C7}" dt="2025-09-23T01:27:33.547" v="35949" actId="1076"/>
        <pc:sldMkLst>
          <pc:docMk/>
          <pc:sldMk cId="2390266228" sldId="3541"/>
        </pc:sldMkLst>
        <pc:spChg chg="mod">
          <ac:chgData name="Susan Harper" userId="e5c32c341f11c70f" providerId="LiveId" clId="{FD6A2314-0C04-4976-8C34-41888E8298C7}" dt="2025-09-20T22:28:46.806" v="20741" actId="20577"/>
          <ac:spMkLst>
            <pc:docMk/>
            <pc:sldMk cId="2390266228" sldId="3541"/>
            <ac:spMk id="2" creationId="{C7C857D6-06E5-4B77-6EC6-ADA8354C6CF1}"/>
          </ac:spMkLst>
        </pc:spChg>
        <pc:spChg chg="mod">
          <ac:chgData name="Susan Harper" userId="e5c32c341f11c70f" providerId="LiveId" clId="{FD6A2314-0C04-4976-8C34-41888E8298C7}" dt="2025-09-23T01:26:27.684" v="35941" actId="113"/>
          <ac:spMkLst>
            <pc:docMk/>
            <pc:sldMk cId="2390266228" sldId="3541"/>
            <ac:spMk id="12" creationId="{E5E3A997-CB99-8F56-25E3-AA834107C21E}"/>
          </ac:spMkLst>
        </pc:spChg>
        <pc:picChg chg="add mod">
          <ac:chgData name="Susan Harper" userId="e5c32c341f11c70f" providerId="LiveId" clId="{FD6A2314-0C04-4976-8C34-41888E8298C7}" dt="2025-09-23T01:27:33.547" v="35949" actId="1076"/>
          <ac:picMkLst>
            <pc:docMk/>
            <pc:sldMk cId="2390266228" sldId="3541"/>
            <ac:picMk id="6" creationId="{D1FC2CC6-29F7-368F-A65A-4F706A936F7B}"/>
          </ac:picMkLst>
        </pc:picChg>
      </pc:sldChg>
      <pc:sldChg chg="addSp modSp add mod">
        <pc:chgData name="Susan Harper" userId="e5c32c341f11c70f" providerId="LiveId" clId="{FD6A2314-0C04-4976-8C34-41888E8298C7}" dt="2025-09-23T01:28:41.791" v="35953" actId="1076"/>
        <pc:sldMkLst>
          <pc:docMk/>
          <pc:sldMk cId="1117702005" sldId="3542"/>
        </pc:sldMkLst>
        <pc:spChg chg="mod">
          <ac:chgData name="Susan Harper" userId="e5c32c341f11c70f" providerId="LiveId" clId="{FD6A2314-0C04-4976-8C34-41888E8298C7}" dt="2025-09-23T01:27:55.639" v="35950" actId="113"/>
          <ac:spMkLst>
            <pc:docMk/>
            <pc:sldMk cId="1117702005" sldId="3542"/>
            <ac:spMk id="12" creationId="{2E5266E5-5CF0-D6DD-5F1A-E8AE1EBB4AC5}"/>
          </ac:spMkLst>
        </pc:spChg>
        <pc:picChg chg="add mod">
          <ac:chgData name="Susan Harper" userId="e5c32c341f11c70f" providerId="LiveId" clId="{FD6A2314-0C04-4976-8C34-41888E8298C7}" dt="2025-09-23T01:28:41.791" v="35953" actId="1076"/>
          <ac:picMkLst>
            <pc:docMk/>
            <pc:sldMk cId="1117702005" sldId="3542"/>
            <ac:picMk id="4" creationId="{B208F4F8-A7B7-BFFF-8748-75C20931F839}"/>
          </ac:picMkLst>
        </pc:picChg>
      </pc:sldChg>
      <pc:sldChg chg="addSp modSp add mod">
        <pc:chgData name="Susan Harper" userId="e5c32c341f11c70f" providerId="LiveId" clId="{FD6A2314-0C04-4976-8C34-41888E8298C7}" dt="2025-09-23T01:31:55.534" v="35957" actId="1076"/>
        <pc:sldMkLst>
          <pc:docMk/>
          <pc:sldMk cId="3258990190" sldId="3543"/>
        </pc:sldMkLst>
        <pc:spChg chg="mod">
          <ac:chgData name="Susan Harper" userId="e5c32c341f11c70f" providerId="LiveId" clId="{FD6A2314-0C04-4976-8C34-41888E8298C7}" dt="2025-09-20T22:49:53.470" v="22518" actId="20577"/>
          <ac:spMkLst>
            <pc:docMk/>
            <pc:sldMk cId="3258990190" sldId="3543"/>
            <ac:spMk id="2" creationId="{126CB99A-B857-4F0B-6930-299621EC2DEE}"/>
          </ac:spMkLst>
        </pc:spChg>
        <pc:spChg chg="mod">
          <ac:chgData name="Susan Harper" userId="e5c32c341f11c70f" providerId="LiveId" clId="{FD6A2314-0C04-4976-8C34-41888E8298C7}" dt="2025-09-20T22:48:02.719" v="22513" actId="113"/>
          <ac:spMkLst>
            <pc:docMk/>
            <pc:sldMk cId="3258990190" sldId="3543"/>
            <ac:spMk id="12" creationId="{A138CBF4-3A80-DC4E-2A3C-80909CE4F85A}"/>
          </ac:spMkLst>
        </pc:spChg>
        <pc:picChg chg="add mod">
          <ac:chgData name="Susan Harper" userId="e5c32c341f11c70f" providerId="LiveId" clId="{FD6A2314-0C04-4976-8C34-41888E8298C7}" dt="2025-09-23T01:31:55.534" v="35957" actId="1076"/>
          <ac:picMkLst>
            <pc:docMk/>
            <pc:sldMk cId="3258990190" sldId="3543"/>
            <ac:picMk id="4" creationId="{11BB7642-EAED-D817-2905-902DF09684F9}"/>
          </ac:picMkLst>
        </pc:picChg>
      </pc:sldChg>
      <pc:sldChg chg="addSp modSp add mod">
        <pc:chgData name="Susan Harper" userId="e5c32c341f11c70f" providerId="LiveId" clId="{FD6A2314-0C04-4976-8C34-41888E8298C7}" dt="2025-09-23T01:35:22.927" v="35966" actId="1076"/>
        <pc:sldMkLst>
          <pc:docMk/>
          <pc:sldMk cId="222299492" sldId="3544"/>
        </pc:sldMkLst>
        <pc:spChg chg="mod">
          <ac:chgData name="Susan Harper" userId="e5c32c341f11c70f" providerId="LiveId" clId="{FD6A2314-0C04-4976-8C34-41888E8298C7}" dt="2025-09-20T22:54:09.146" v="22982" actId="20577"/>
          <ac:spMkLst>
            <pc:docMk/>
            <pc:sldMk cId="222299492" sldId="3544"/>
            <ac:spMk id="2" creationId="{D1A4CEF7-79ED-B5B4-80C7-38AF7E118F42}"/>
          </ac:spMkLst>
        </pc:spChg>
        <pc:spChg chg="mod">
          <ac:chgData name="Susan Harper" userId="e5c32c341f11c70f" providerId="LiveId" clId="{FD6A2314-0C04-4976-8C34-41888E8298C7}" dt="2025-09-20T22:53:54.001" v="22980" actId="255"/>
          <ac:spMkLst>
            <pc:docMk/>
            <pc:sldMk cId="222299492" sldId="3544"/>
            <ac:spMk id="12" creationId="{C7B7ABB7-B559-5A6B-E6A9-D4A92F56B560}"/>
          </ac:spMkLst>
        </pc:spChg>
        <pc:picChg chg="add mod">
          <ac:chgData name="Susan Harper" userId="e5c32c341f11c70f" providerId="LiveId" clId="{FD6A2314-0C04-4976-8C34-41888E8298C7}" dt="2025-09-23T01:35:22.927" v="35966" actId="1076"/>
          <ac:picMkLst>
            <pc:docMk/>
            <pc:sldMk cId="222299492" sldId="3544"/>
            <ac:picMk id="4" creationId="{D7E497E7-BFFD-9176-5663-B480A0CDFF1D}"/>
          </ac:picMkLst>
        </pc:picChg>
      </pc:sldChg>
      <pc:sldChg chg="addSp modSp add mod ord">
        <pc:chgData name="Susan Harper" userId="e5c32c341f11c70f" providerId="LiveId" clId="{FD6A2314-0C04-4976-8C34-41888E8298C7}" dt="2025-09-23T01:36:23.956" v="35970" actId="1076"/>
        <pc:sldMkLst>
          <pc:docMk/>
          <pc:sldMk cId="1368476736" sldId="3545"/>
        </pc:sldMkLst>
        <pc:spChg chg="mod">
          <ac:chgData name="Susan Harper" userId="e5c32c341f11c70f" providerId="LiveId" clId="{FD6A2314-0C04-4976-8C34-41888E8298C7}" dt="2025-09-20T22:54:12.310" v="22983" actId="20577"/>
          <ac:spMkLst>
            <pc:docMk/>
            <pc:sldMk cId="1368476736" sldId="3545"/>
            <ac:spMk id="2" creationId="{30E5927C-1D70-209C-1D03-75685710468A}"/>
          </ac:spMkLst>
        </pc:spChg>
        <pc:spChg chg="mod">
          <ac:chgData name="Susan Harper" userId="e5c32c341f11c70f" providerId="LiveId" clId="{FD6A2314-0C04-4976-8C34-41888E8298C7}" dt="2025-09-20T22:55:41.355" v="23040" actId="20577"/>
          <ac:spMkLst>
            <pc:docMk/>
            <pc:sldMk cId="1368476736" sldId="3545"/>
            <ac:spMk id="12" creationId="{B5DD2EDB-A423-247C-DC9C-E340930D28D0}"/>
          </ac:spMkLst>
        </pc:spChg>
        <pc:picChg chg="add mod">
          <ac:chgData name="Susan Harper" userId="e5c32c341f11c70f" providerId="LiveId" clId="{FD6A2314-0C04-4976-8C34-41888E8298C7}" dt="2025-09-23T01:36:23.956" v="35970" actId="1076"/>
          <ac:picMkLst>
            <pc:docMk/>
            <pc:sldMk cId="1368476736" sldId="3545"/>
            <ac:picMk id="4" creationId="{442E79FB-B88D-B6B0-C7E8-BCFF576D4673}"/>
          </ac:picMkLst>
        </pc:picChg>
      </pc:sldChg>
      <pc:sldChg chg="addSp modSp add mod">
        <pc:chgData name="Susan Harper" userId="e5c32c341f11c70f" providerId="LiveId" clId="{FD6A2314-0C04-4976-8C34-41888E8298C7}" dt="2025-09-23T01:37:01.824" v="35975" actId="1076"/>
        <pc:sldMkLst>
          <pc:docMk/>
          <pc:sldMk cId="1985039291" sldId="3546"/>
        </pc:sldMkLst>
        <pc:spChg chg="mod">
          <ac:chgData name="Susan Harper" userId="e5c32c341f11c70f" providerId="LiveId" clId="{FD6A2314-0C04-4976-8C34-41888E8298C7}" dt="2025-09-20T23:02:34.720" v="23648" actId="114"/>
          <ac:spMkLst>
            <pc:docMk/>
            <pc:sldMk cId="1985039291" sldId="3546"/>
            <ac:spMk id="12" creationId="{DB354EAF-2738-637C-EF00-11902BCAD77D}"/>
          </ac:spMkLst>
        </pc:spChg>
        <pc:picChg chg="add mod">
          <ac:chgData name="Susan Harper" userId="e5c32c341f11c70f" providerId="LiveId" clId="{FD6A2314-0C04-4976-8C34-41888E8298C7}" dt="2025-09-23T01:37:01.824" v="35975" actId="1076"/>
          <ac:picMkLst>
            <pc:docMk/>
            <pc:sldMk cId="1985039291" sldId="3546"/>
            <ac:picMk id="4" creationId="{2876F64F-ACB4-C8F0-1F3F-3D996DB03788}"/>
          </ac:picMkLst>
        </pc:picChg>
      </pc:sldChg>
      <pc:sldChg chg="addSp modSp add mod">
        <pc:chgData name="Susan Harper" userId="e5c32c341f11c70f" providerId="LiveId" clId="{FD6A2314-0C04-4976-8C34-41888E8298C7}" dt="2025-09-23T01:39:00.611" v="35978" actId="1076"/>
        <pc:sldMkLst>
          <pc:docMk/>
          <pc:sldMk cId="113994051" sldId="3547"/>
        </pc:sldMkLst>
        <pc:spChg chg="mod">
          <ac:chgData name="Susan Harper" userId="e5c32c341f11c70f" providerId="LiveId" clId="{FD6A2314-0C04-4976-8C34-41888E8298C7}" dt="2025-09-20T23:03:03.894" v="23651" actId="6549"/>
          <ac:spMkLst>
            <pc:docMk/>
            <pc:sldMk cId="113994051" sldId="3547"/>
            <ac:spMk id="2" creationId="{543FA8A2-916F-7E34-14B9-FB11F30A5F99}"/>
          </ac:spMkLst>
        </pc:spChg>
        <pc:spChg chg="mod">
          <ac:chgData name="Susan Harper" userId="e5c32c341f11c70f" providerId="LiveId" clId="{FD6A2314-0C04-4976-8C34-41888E8298C7}" dt="2025-09-20T23:05:48.744" v="23967" actId="6549"/>
          <ac:spMkLst>
            <pc:docMk/>
            <pc:sldMk cId="113994051" sldId="3547"/>
            <ac:spMk id="12" creationId="{CF9610AF-0102-50ED-845E-CE6066013ED7}"/>
          </ac:spMkLst>
        </pc:spChg>
        <pc:picChg chg="add mod">
          <ac:chgData name="Susan Harper" userId="e5c32c341f11c70f" providerId="LiveId" clId="{FD6A2314-0C04-4976-8C34-41888E8298C7}" dt="2025-09-23T01:39:00.611" v="35978" actId="1076"/>
          <ac:picMkLst>
            <pc:docMk/>
            <pc:sldMk cId="113994051" sldId="3547"/>
            <ac:picMk id="4" creationId="{039C9147-9BB6-B9BA-26F9-CC6F6A7B9CB0}"/>
          </ac:picMkLst>
        </pc:picChg>
      </pc:sldChg>
      <pc:sldChg chg="addSp modSp add mod">
        <pc:chgData name="Susan Harper" userId="e5c32c341f11c70f" providerId="LiveId" clId="{FD6A2314-0C04-4976-8C34-41888E8298C7}" dt="2025-10-17T00:33:35.131" v="46698" actId="20577"/>
        <pc:sldMkLst>
          <pc:docMk/>
          <pc:sldMk cId="4026688189" sldId="3548"/>
        </pc:sldMkLst>
        <pc:spChg chg="mod">
          <ac:chgData name="Susan Harper" userId="e5c32c341f11c70f" providerId="LiveId" clId="{FD6A2314-0C04-4976-8C34-41888E8298C7}" dt="2025-10-17T00:33:35.131" v="46698" actId="20577"/>
          <ac:spMkLst>
            <pc:docMk/>
            <pc:sldMk cId="4026688189" sldId="3548"/>
            <ac:spMk id="12" creationId="{20CB63F6-A5D6-B300-2106-8AB9E8E4425D}"/>
          </ac:spMkLst>
        </pc:spChg>
        <pc:picChg chg="add mod">
          <ac:chgData name="Susan Harper" userId="e5c32c341f11c70f" providerId="LiveId" clId="{FD6A2314-0C04-4976-8C34-41888E8298C7}" dt="2025-09-23T01:40:15.085" v="35983" actId="1076"/>
          <ac:picMkLst>
            <pc:docMk/>
            <pc:sldMk cId="4026688189" sldId="3548"/>
            <ac:picMk id="4" creationId="{3951B4B3-4AEE-4ECB-0F87-98557F9F6482}"/>
          </ac:picMkLst>
        </pc:picChg>
      </pc:sldChg>
      <pc:sldChg chg="addSp modSp add mod">
        <pc:chgData name="Susan Harper" userId="e5c32c341f11c70f" providerId="LiveId" clId="{FD6A2314-0C04-4976-8C34-41888E8298C7}" dt="2025-09-23T01:40:58.129" v="35986" actId="1076"/>
        <pc:sldMkLst>
          <pc:docMk/>
          <pc:sldMk cId="3253448370" sldId="3549"/>
        </pc:sldMkLst>
        <pc:spChg chg="mod">
          <ac:chgData name="Susan Harper" userId="e5c32c341f11c70f" providerId="LiveId" clId="{FD6A2314-0C04-4976-8C34-41888E8298C7}" dt="2025-09-20T23:11:03.184" v="24876" actId="20577"/>
          <ac:spMkLst>
            <pc:docMk/>
            <pc:sldMk cId="3253448370" sldId="3549"/>
            <ac:spMk id="12" creationId="{D03C0403-E91C-F991-21DF-305FFBFBB98F}"/>
          </ac:spMkLst>
        </pc:spChg>
        <pc:picChg chg="add mod">
          <ac:chgData name="Susan Harper" userId="e5c32c341f11c70f" providerId="LiveId" clId="{FD6A2314-0C04-4976-8C34-41888E8298C7}" dt="2025-09-23T01:40:58.129" v="35986" actId="1076"/>
          <ac:picMkLst>
            <pc:docMk/>
            <pc:sldMk cId="3253448370" sldId="3549"/>
            <ac:picMk id="4" creationId="{B532157F-2367-BB3F-1092-E82C1B08B12F}"/>
          </ac:picMkLst>
        </pc:picChg>
      </pc:sldChg>
      <pc:sldChg chg="addSp modSp add mod">
        <pc:chgData name="Susan Harper" userId="e5c32c341f11c70f" providerId="LiveId" clId="{FD6A2314-0C04-4976-8C34-41888E8298C7}" dt="2025-09-23T01:42:38.176" v="35991" actId="1076"/>
        <pc:sldMkLst>
          <pc:docMk/>
          <pc:sldMk cId="644734983" sldId="3550"/>
        </pc:sldMkLst>
        <pc:spChg chg="mod">
          <ac:chgData name="Susan Harper" userId="e5c32c341f11c70f" providerId="LiveId" clId="{FD6A2314-0C04-4976-8C34-41888E8298C7}" dt="2025-09-20T23:13:37.359" v="25239" actId="5793"/>
          <ac:spMkLst>
            <pc:docMk/>
            <pc:sldMk cId="644734983" sldId="3550"/>
            <ac:spMk id="12" creationId="{F0E9B019-489E-C3A2-34E6-07C0AD5CA1DE}"/>
          </ac:spMkLst>
        </pc:spChg>
        <pc:picChg chg="add mod">
          <ac:chgData name="Susan Harper" userId="e5c32c341f11c70f" providerId="LiveId" clId="{FD6A2314-0C04-4976-8C34-41888E8298C7}" dt="2025-09-23T01:42:38.176" v="35991" actId="1076"/>
          <ac:picMkLst>
            <pc:docMk/>
            <pc:sldMk cId="644734983" sldId="3550"/>
            <ac:picMk id="4" creationId="{4D4D6F20-092C-164E-BFEE-1DDFEFD65CC4}"/>
          </ac:picMkLst>
        </pc:picChg>
      </pc:sldChg>
      <pc:sldChg chg="addSp modSp add mod">
        <pc:chgData name="Susan Harper" userId="e5c32c341f11c70f" providerId="LiveId" clId="{FD6A2314-0C04-4976-8C34-41888E8298C7}" dt="2025-09-23T01:46:26.344" v="35998" actId="1076"/>
        <pc:sldMkLst>
          <pc:docMk/>
          <pc:sldMk cId="3222382219" sldId="3551"/>
        </pc:sldMkLst>
        <pc:spChg chg="mod">
          <ac:chgData name="Susan Harper" userId="e5c32c341f11c70f" providerId="LiveId" clId="{FD6A2314-0C04-4976-8C34-41888E8298C7}" dt="2025-09-20T23:21:23.725" v="25594" actId="20577"/>
          <ac:spMkLst>
            <pc:docMk/>
            <pc:sldMk cId="3222382219" sldId="3551"/>
            <ac:spMk id="2" creationId="{EB45343F-1D33-A0FE-7F5A-C7CE115E48E4}"/>
          </ac:spMkLst>
        </pc:spChg>
        <pc:spChg chg="mod">
          <ac:chgData name="Susan Harper" userId="e5c32c341f11c70f" providerId="LiveId" clId="{FD6A2314-0C04-4976-8C34-41888E8298C7}" dt="2025-09-20T23:21:11.828" v="25590" actId="255"/>
          <ac:spMkLst>
            <pc:docMk/>
            <pc:sldMk cId="3222382219" sldId="3551"/>
            <ac:spMk id="12" creationId="{C541B128-86A2-9238-4DBC-4241849549E0}"/>
          </ac:spMkLst>
        </pc:spChg>
        <pc:picChg chg="add mod">
          <ac:chgData name="Susan Harper" userId="e5c32c341f11c70f" providerId="LiveId" clId="{FD6A2314-0C04-4976-8C34-41888E8298C7}" dt="2025-09-23T01:46:26.344" v="35998" actId="1076"/>
          <ac:picMkLst>
            <pc:docMk/>
            <pc:sldMk cId="3222382219" sldId="3551"/>
            <ac:picMk id="4" creationId="{1F0400BF-2676-7449-029D-DA26F8C5C58B}"/>
          </ac:picMkLst>
        </pc:picChg>
      </pc:sldChg>
      <pc:sldChg chg="addSp modSp add mod">
        <pc:chgData name="Susan Harper" userId="e5c32c341f11c70f" providerId="LiveId" clId="{FD6A2314-0C04-4976-8C34-41888E8298C7}" dt="2025-09-23T01:47:59.719" v="36001" actId="1076"/>
        <pc:sldMkLst>
          <pc:docMk/>
          <pc:sldMk cId="1542867883" sldId="3552"/>
        </pc:sldMkLst>
        <pc:spChg chg="mod">
          <ac:chgData name="Susan Harper" userId="e5c32c341f11c70f" providerId="LiveId" clId="{FD6A2314-0C04-4976-8C34-41888E8298C7}" dt="2025-09-20T23:25:48.949" v="25857" actId="20577"/>
          <ac:spMkLst>
            <pc:docMk/>
            <pc:sldMk cId="1542867883" sldId="3552"/>
            <ac:spMk id="2" creationId="{1D5B893D-E8D1-DDEC-B59B-256C1A2E478C}"/>
          </ac:spMkLst>
        </pc:spChg>
        <pc:spChg chg="mod">
          <ac:chgData name="Susan Harper" userId="e5c32c341f11c70f" providerId="LiveId" clId="{FD6A2314-0C04-4976-8C34-41888E8298C7}" dt="2025-09-20T23:25:13.111" v="25854" actId="255"/>
          <ac:spMkLst>
            <pc:docMk/>
            <pc:sldMk cId="1542867883" sldId="3552"/>
            <ac:spMk id="12" creationId="{C16E947F-3F48-7D6B-C581-E91F39CE8C9E}"/>
          </ac:spMkLst>
        </pc:spChg>
        <pc:picChg chg="add mod">
          <ac:chgData name="Susan Harper" userId="e5c32c341f11c70f" providerId="LiveId" clId="{FD6A2314-0C04-4976-8C34-41888E8298C7}" dt="2025-09-23T01:47:59.719" v="36001" actId="1076"/>
          <ac:picMkLst>
            <pc:docMk/>
            <pc:sldMk cId="1542867883" sldId="3552"/>
            <ac:picMk id="4" creationId="{D0DADA49-3163-B979-08D6-4853131BCD28}"/>
          </ac:picMkLst>
        </pc:picChg>
      </pc:sldChg>
      <pc:sldChg chg="addSp modSp add mod">
        <pc:chgData name="Susan Harper" userId="e5c32c341f11c70f" providerId="LiveId" clId="{FD6A2314-0C04-4976-8C34-41888E8298C7}" dt="2025-09-23T01:48:28.908" v="36004" actId="1076"/>
        <pc:sldMkLst>
          <pc:docMk/>
          <pc:sldMk cId="2869740483" sldId="3553"/>
        </pc:sldMkLst>
        <pc:spChg chg="mod">
          <ac:chgData name="Susan Harper" userId="e5c32c341f11c70f" providerId="LiveId" clId="{FD6A2314-0C04-4976-8C34-41888E8298C7}" dt="2025-09-20T23:25:53.076" v="25859" actId="20577"/>
          <ac:spMkLst>
            <pc:docMk/>
            <pc:sldMk cId="2869740483" sldId="3553"/>
            <ac:spMk id="2" creationId="{326EC61B-7064-BCB3-F248-66D24F0E0A0D}"/>
          </ac:spMkLst>
        </pc:spChg>
        <pc:spChg chg="mod">
          <ac:chgData name="Susan Harper" userId="e5c32c341f11c70f" providerId="LiveId" clId="{FD6A2314-0C04-4976-8C34-41888E8298C7}" dt="2025-09-20T23:26:15.710" v="25943" actId="20577"/>
          <ac:spMkLst>
            <pc:docMk/>
            <pc:sldMk cId="2869740483" sldId="3553"/>
            <ac:spMk id="12" creationId="{774E8F0C-0311-7826-45BB-A51E76D77A6D}"/>
          </ac:spMkLst>
        </pc:spChg>
        <pc:picChg chg="add mod">
          <ac:chgData name="Susan Harper" userId="e5c32c341f11c70f" providerId="LiveId" clId="{FD6A2314-0C04-4976-8C34-41888E8298C7}" dt="2025-09-23T01:48:28.908" v="36004" actId="1076"/>
          <ac:picMkLst>
            <pc:docMk/>
            <pc:sldMk cId="2869740483" sldId="3553"/>
            <ac:picMk id="4" creationId="{7835045A-69CC-498D-AF58-F61EC14F6F0F}"/>
          </ac:picMkLst>
        </pc:picChg>
      </pc:sldChg>
      <pc:sldChg chg="addSp delSp modSp add mod">
        <pc:chgData name="Susan Harper" userId="e5c32c341f11c70f" providerId="LiveId" clId="{FD6A2314-0C04-4976-8C34-41888E8298C7}" dt="2025-09-23T01:49:48.747" v="36012" actId="1076"/>
        <pc:sldMkLst>
          <pc:docMk/>
          <pc:sldMk cId="3690272214" sldId="3554"/>
        </pc:sldMkLst>
        <pc:spChg chg="mod">
          <ac:chgData name="Susan Harper" userId="e5c32c341f11c70f" providerId="LiveId" clId="{FD6A2314-0C04-4976-8C34-41888E8298C7}" dt="2025-09-23T01:48:37.844" v="36005" actId="113"/>
          <ac:spMkLst>
            <pc:docMk/>
            <pc:sldMk cId="3690272214" sldId="3554"/>
            <ac:spMk id="12" creationId="{25520F47-785D-D243-FDA3-3DD51C51B289}"/>
          </ac:spMkLst>
        </pc:spChg>
        <pc:picChg chg="add mod">
          <ac:chgData name="Susan Harper" userId="e5c32c341f11c70f" providerId="LiveId" clId="{FD6A2314-0C04-4976-8C34-41888E8298C7}" dt="2025-09-23T01:49:48.747" v="36012" actId="1076"/>
          <ac:picMkLst>
            <pc:docMk/>
            <pc:sldMk cId="3690272214" sldId="3554"/>
            <ac:picMk id="6" creationId="{3C7BE646-8D01-007F-3617-2BE7684E2F4F}"/>
          </ac:picMkLst>
        </pc:picChg>
      </pc:sldChg>
      <pc:sldChg chg="addSp modSp add mod">
        <pc:chgData name="Susan Harper" userId="e5c32c341f11c70f" providerId="LiveId" clId="{FD6A2314-0C04-4976-8C34-41888E8298C7}" dt="2025-09-23T01:50:11.586" v="36015" actId="1076"/>
        <pc:sldMkLst>
          <pc:docMk/>
          <pc:sldMk cId="318203471" sldId="3555"/>
        </pc:sldMkLst>
        <pc:spChg chg="mod">
          <ac:chgData name="Susan Harper" userId="e5c32c341f11c70f" providerId="LiveId" clId="{FD6A2314-0C04-4976-8C34-41888E8298C7}" dt="2025-09-20T23:29:50.944" v="26356" actId="6549"/>
          <ac:spMkLst>
            <pc:docMk/>
            <pc:sldMk cId="318203471" sldId="3555"/>
            <ac:spMk id="2" creationId="{33B1460B-5D63-835F-F11B-6B4F1FF4A3E1}"/>
          </ac:spMkLst>
        </pc:spChg>
        <pc:spChg chg="mod">
          <ac:chgData name="Susan Harper" userId="e5c32c341f11c70f" providerId="LiveId" clId="{FD6A2314-0C04-4976-8C34-41888E8298C7}" dt="2025-09-20T23:34:03.123" v="26736" actId="113"/>
          <ac:spMkLst>
            <pc:docMk/>
            <pc:sldMk cId="318203471" sldId="3555"/>
            <ac:spMk id="12" creationId="{24D5233C-F19B-8B31-1190-248185D6B1DF}"/>
          </ac:spMkLst>
        </pc:spChg>
        <pc:picChg chg="add mod">
          <ac:chgData name="Susan Harper" userId="e5c32c341f11c70f" providerId="LiveId" clId="{FD6A2314-0C04-4976-8C34-41888E8298C7}" dt="2025-09-23T01:50:11.586" v="36015" actId="1076"/>
          <ac:picMkLst>
            <pc:docMk/>
            <pc:sldMk cId="318203471" sldId="3555"/>
            <ac:picMk id="4" creationId="{E190B6A8-C2B8-DDEA-B917-1022573CB6CA}"/>
          </ac:picMkLst>
        </pc:picChg>
      </pc:sldChg>
      <pc:sldChg chg="addSp delSp modSp add mod">
        <pc:chgData name="Susan Harper" userId="e5c32c341f11c70f" providerId="LiveId" clId="{FD6A2314-0C04-4976-8C34-41888E8298C7}" dt="2025-09-23T01:51:03.715" v="36020" actId="1076"/>
        <pc:sldMkLst>
          <pc:docMk/>
          <pc:sldMk cId="367859900" sldId="3556"/>
        </pc:sldMkLst>
        <pc:spChg chg="mod">
          <ac:chgData name="Susan Harper" userId="e5c32c341f11c70f" providerId="LiveId" clId="{FD6A2314-0C04-4976-8C34-41888E8298C7}" dt="2025-09-20T23:35:33.018" v="26914" actId="113"/>
          <ac:spMkLst>
            <pc:docMk/>
            <pc:sldMk cId="367859900" sldId="3556"/>
            <ac:spMk id="12" creationId="{1FD83D65-7923-752F-4981-ADCD0E1863D0}"/>
          </ac:spMkLst>
        </pc:spChg>
        <pc:picChg chg="add mod">
          <ac:chgData name="Susan Harper" userId="e5c32c341f11c70f" providerId="LiveId" clId="{FD6A2314-0C04-4976-8C34-41888E8298C7}" dt="2025-09-23T01:51:03.715" v="36020" actId="1076"/>
          <ac:picMkLst>
            <pc:docMk/>
            <pc:sldMk cId="367859900" sldId="3556"/>
            <ac:picMk id="6" creationId="{613F44B2-B6EB-BA40-3958-460FC022202F}"/>
          </ac:picMkLst>
        </pc:picChg>
      </pc:sldChg>
      <pc:sldChg chg="addSp modSp add mod">
        <pc:chgData name="Susan Harper" userId="e5c32c341f11c70f" providerId="LiveId" clId="{FD6A2314-0C04-4976-8C34-41888E8298C7}" dt="2025-09-23T01:52:11.964" v="36025" actId="113"/>
        <pc:sldMkLst>
          <pc:docMk/>
          <pc:sldMk cId="112804325" sldId="3557"/>
        </pc:sldMkLst>
        <pc:spChg chg="mod">
          <ac:chgData name="Susan Harper" userId="e5c32c341f11c70f" providerId="LiveId" clId="{FD6A2314-0C04-4976-8C34-41888E8298C7}" dt="2025-09-23T01:52:11.964" v="36025" actId="113"/>
          <ac:spMkLst>
            <pc:docMk/>
            <pc:sldMk cId="112804325" sldId="3557"/>
            <ac:spMk id="12" creationId="{6CD7B844-C20B-C7D9-4793-B60CCDAF4936}"/>
          </ac:spMkLst>
        </pc:spChg>
        <pc:picChg chg="add mod">
          <ac:chgData name="Susan Harper" userId="e5c32c341f11c70f" providerId="LiveId" clId="{FD6A2314-0C04-4976-8C34-41888E8298C7}" dt="2025-09-23T01:52:00.504" v="36023" actId="1076"/>
          <ac:picMkLst>
            <pc:docMk/>
            <pc:sldMk cId="112804325" sldId="3557"/>
            <ac:picMk id="4" creationId="{97626F15-CB27-58A4-02C3-1D0FCB3A2518}"/>
          </ac:picMkLst>
        </pc:picChg>
      </pc:sldChg>
      <pc:sldChg chg="addSp modSp add mod">
        <pc:chgData name="Susan Harper" userId="e5c32c341f11c70f" providerId="LiveId" clId="{FD6A2314-0C04-4976-8C34-41888E8298C7}" dt="2025-09-23T01:53:33.321" v="36034" actId="1076"/>
        <pc:sldMkLst>
          <pc:docMk/>
          <pc:sldMk cId="108590020" sldId="3558"/>
        </pc:sldMkLst>
        <pc:spChg chg="mod">
          <ac:chgData name="Susan Harper" userId="e5c32c341f11c70f" providerId="LiveId" clId="{FD6A2314-0C04-4976-8C34-41888E8298C7}" dt="2025-09-20T23:42:24.584" v="27835" actId="20577"/>
          <ac:spMkLst>
            <pc:docMk/>
            <pc:sldMk cId="108590020" sldId="3558"/>
            <ac:spMk id="12" creationId="{FEDC7B6E-F5C3-6819-30C1-2E6E9397E47E}"/>
          </ac:spMkLst>
        </pc:spChg>
        <pc:picChg chg="add mod">
          <ac:chgData name="Susan Harper" userId="e5c32c341f11c70f" providerId="LiveId" clId="{FD6A2314-0C04-4976-8C34-41888E8298C7}" dt="2025-09-23T01:53:33.321" v="36034" actId="1076"/>
          <ac:picMkLst>
            <pc:docMk/>
            <pc:sldMk cId="108590020" sldId="3558"/>
            <ac:picMk id="4" creationId="{5A088CE2-FB63-CE1F-226F-8191DF9F980D}"/>
          </ac:picMkLst>
        </pc:picChg>
      </pc:sldChg>
      <pc:sldChg chg="addSp modSp add mod">
        <pc:chgData name="Susan Harper" userId="e5c32c341f11c70f" providerId="LiveId" clId="{FD6A2314-0C04-4976-8C34-41888E8298C7}" dt="2025-09-23T01:55:27.927" v="36037" actId="1076"/>
        <pc:sldMkLst>
          <pc:docMk/>
          <pc:sldMk cId="3360880656" sldId="3559"/>
        </pc:sldMkLst>
        <pc:spChg chg="mod">
          <ac:chgData name="Susan Harper" userId="e5c32c341f11c70f" providerId="LiveId" clId="{FD6A2314-0C04-4976-8C34-41888E8298C7}" dt="2025-09-20T23:48:01.168" v="28366" actId="207"/>
          <ac:spMkLst>
            <pc:docMk/>
            <pc:sldMk cId="3360880656" sldId="3559"/>
            <ac:spMk id="12" creationId="{1AB3D364-10F5-A02F-6D84-063B646A3E79}"/>
          </ac:spMkLst>
        </pc:spChg>
        <pc:picChg chg="add mod">
          <ac:chgData name="Susan Harper" userId="e5c32c341f11c70f" providerId="LiveId" clId="{FD6A2314-0C04-4976-8C34-41888E8298C7}" dt="2025-09-23T01:55:27.927" v="36037" actId="1076"/>
          <ac:picMkLst>
            <pc:docMk/>
            <pc:sldMk cId="3360880656" sldId="3559"/>
            <ac:picMk id="4" creationId="{632C6C36-BA03-F700-9F30-5A89D4E75E06}"/>
          </ac:picMkLst>
        </pc:picChg>
      </pc:sldChg>
      <pc:sldChg chg="addSp delSp modSp add mod">
        <pc:chgData name="Susan Harper" userId="e5c32c341f11c70f" providerId="LiveId" clId="{FD6A2314-0C04-4976-8C34-41888E8298C7}" dt="2025-09-23T01:56:32.130" v="36042" actId="1076"/>
        <pc:sldMkLst>
          <pc:docMk/>
          <pc:sldMk cId="1036851610" sldId="3560"/>
        </pc:sldMkLst>
        <pc:spChg chg="mod">
          <ac:chgData name="Susan Harper" userId="e5c32c341f11c70f" providerId="LiveId" clId="{FD6A2314-0C04-4976-8C34-41888E8298C7}" dt="2025-09-20T23:49:53.619" v="28547" actId="255"/>
          <ac:spMkLst>
            <pc:docMk/>
            <pc:sldMk cId="1036851610" sldId="3560"/>
            <ac:spMk id="12" creationId="{25C49201-FFF4-2430-4651-4536BC8AD549}"/>
          </ac:spMkLst>
        </pc:spChg>
        <pc:picChg chg="add mod">
          <ac:chgData name="Susan Harper" userId="e5c32c341f11c70f" providerId="LiveId" clId="{FD6A2314-0C04-4976-8C34-41888E8298C7}" dt="2025-09-23T01:56:32.130" v="36042" actId="1076"/>
          <ac:picMkLst>
            <pc:docMk/>
            <pc:sldMk cId="1036851610" sldId="3560"/>
            <ac:picMk id="6" creationId="{A6D81B6D-DA81-7D2E-AA39-418A1885EDCE}"/>
          </ac:picMkLst>
        </pc:picChg>
      </pc:sldChg>
      <pc:sldChg chg="addSp modSp add mod">
        <pc:chgData name="Susan Harper" userId="e5c32c341f11c70f" providerId="LiveId" clId="{FD6A2314-0C04-4976-8C34-41888E8298C7}" dt="2025-09-23T01:58:00.400" v="36045" actId="1076"/>
        <pc:sldMkLst>
          <pc:docMk/>
          <pc:sldMk cId="1592002072" sldId="3561"/>
        </pc:sldMkLst>
        <pc:spChg chg="mod">
          <ac:chgData name="Susan Harper" userId="e5c32c341f11c70f" providerId="LiveId" clId="{FD6A2314-0C04-4976-8C34-41888E8298C7}" dt="2025-09-20T23:50:41.598" v="28599"/>
          <ac:spMkLst>
            <pc:docMk/>
            <pc:sldMk cId="1592002072" sldId="3561"/>
            <ac:spMk id="12" creationId="{2E91D9A4-8C60-80EC-D4D4-C740ACB1E241}"/>
          </ac:spMkLst>
        </pc:spChg>
        <pc:picChg chg="add mod">
          <ac:chgData name="Susan Harper" userId="e5c32c341f11c70f" providerId="LiveId" clId="{FD6A2314-0C04-4976-8C34-41888E8298C7}" dt="2025-09-23T01:58:00.400" v="36045" actId="1076"/>
          <ac:picMkLst>
            <pc:docMk/>
            <pc:sldMk cId="1592002072" sldId="3561"/>
            <ac:picMk id="4" creationId="{A27E08F6-F6B4-1E0D-949E-744F57D982E6}"/>
          </ac:picMkLst>
        </pc:picChg>
      </pc:sldChg>
      <pc:sldChg chg="addSp modSp add mod">
        <pc:chgData name="Susan Harper" userId="e5c32c341f11c70f" providerId="LiveId" clId="{FD6A2314-0C04-4976-8C34-41888E8298C7}" dt="2025-09-23T01:58:41.946" v="36048" actId="1076"/>
        <pc:sldMkLst>
          <pc:docMk/>
          <pc:sldMk cId="2372843277" sldId="3562"/>
        </pc:sldMkLst>
        <pc:spChg chg="mod">
          <ac:chgData name="Susan Harper" userId="e5c32c341f11c70f" providerId="LiveId" clId="{FD6A2314-0C04-4976-8C34-41888E8298C7}" dt="2025-09-20T23:50:59.005" v="28602" actId="6549"/>
          <ac:spMkLst>
            <pc:docMk/>
            <pc:sldMk cId="2372843277" sldId="3562"/>
            <ac:spMk id="2" creationId="{812786CB-559D-CC81-D0A2-BE24D6E9CBC9}"/>
          </ac:spMkLst>
        </pc:spChg>
        <pc:spChg chg="mod">
          <ac:chgData name="Susan Harper" userId="e5c32c341f11c70f" providerId="LiveId" clId="{FD6A2314-0C04-4976-8C34-41888E8298C7}" dt="2025-09-20T23:52:55.651" v="28866" actId="20577"/>
          <ac:spMkLst>
            <pc:docMk/>
            <pc:sldMk cId="2372843277" sldId="3562"/>
            <ac:spMk id="12" creationId="{C03CBF50-1C51-7931-8BB7-09007629756E}"/>
          </ac:spMkLst>
        </pc:spChg>
        <pc:picChg chg="add mod">
          <ac:chgData name="Susan Harper" userId="e5c32c341f11c70f" providerId="LiveId" clId="{FD6A2314-0C04-4976-8C34-41888E8298C7}" dt="2025-09-23T01:58:41.946" v="36048" actId="1076"/>
          <ac:picMkLst>
            <pc:docMk/>
            <pc:sldMk cId="2372843277" sldId="3562"/>
            <ac:picMk id="4" creationId="{F6A126A0-9A28-05C4-3393-38FF927EA92B}"/>
          </ac:picMkLst>
        </pc:picChg>
      </pc:sldChg>
      <pc:sldChg chg="addSp modSp add mod">
        <pc:chgData name="Susan Harper" userId="e5c32c341f11c70f" providerId="LiveId" clId="{FD6A2314-0C04-4976-8C34-41888E8298C7}" dt="2025-09-23T01:59:14.001" v="36051" actId="1076"/>
        <pc:sldMkLst>
          <pc:docMk/>
          <pc:sldMk cId="49281298" sldId="3563"/>
        </pc:sldMkLst>
        <pc:spChg chg="mod">
          <ac:chgData name="Susan Harper" userId="e5c32c341f11c70f" providerId="LiveId" clId="{FD6A2314-0C04-4976-8C34-41888E8298C7}" dt="2025-09-21T00:22:32.398" v="29228" actId="255"/>
          <ac:spMkLst>
            <pc:docMk/>
            <pc:sldMk cId="49281298" sldId="3563"/>
            <ac:spMk id="12" creationId="{12A7EEC9-F580-3915-D659-505AEFCB96E7}"/>
          </ac:spMkLst>
        </pc:spChg>
        <pc:picChg chg="add mod">
          <ac:chgData name="Susan Harper" userId="e5c32c341f11c70f" providerId="LiveId" clId="{FD6A2314-0C04-4976-8C34-41888E8298C7}" dt="2025-09-23T01:59:14.001" v="36051" actId="1076"/>
          <ac:picMkLst>
            <pc:docMk/>
            <pc:sldMk cId="49281298" sldId="3563"/>
            <ac:picMk id="4" creationId="{FC8A116B-D15D-968C-5A30-3438AACAD7FC}"/>
          </ac:picMkLst>
        </pc:picChg>
      </pc:sldChg>
      <pc:sldChg chg="addSp delSp modSp add mod">
        <pc:chgData name="Susan Harper" userId="e5c32c341f11c70f" providerId="LiveId" clId="{FD6A2314-0C04-4976-8C34-41888E8298C7}" dt="2025-09-23T02:02:39.338" v="36058" actId="1076"/>
        <pc:sldMkLst>
          <pc:docMk/>
          <pc:sldMk cId="3658818568" sldId="3564"/>
        </pc:sldMkLst>
        <pc:spChg chg="mod">
          <ac:chgData name="Susan Harper" userId="e5c32c341f11c70f" providerId="LiveId" clId="{FD6A2314-0C04-4976-8C34-41888E8298C7}" dt="2025-09-21T00:27:27.038" v="29683" actId="6549"/>
          <ac:spMkLst>
            <pc:docMk/>
            <pc:sldMk cId="3658818568" sldId="3564"/>
            <ac:spMk id="12" creationId="{54352AE1-DF5B-7AE2-51CD-3BE4FF66A2D3}"/>
          </ac:spMkLst>
        </pc:spChg>
        <pc:picChg chg="add mod">
          <ac:chgData name="Susan Harper" userId="e5c32c341f11c70f" providerId="LiveId" clId="{FD6A2314-0C04-4976-8C34-41888E8298C7}" dt="2025-09-23T02:02:39.338" v="36058" actId="1076"/>
          <ac:picMkLst>
            <pc:docMk/>
            <pc:sldMk cId="3658818568" sldId="3564"/>
            <ac:picMk id="6" creationId="{CB5ADFCB-9927-DBB4-B5C9-B4A81FC2293F}"/>
          </ac:picMkLst>
        </pc:picChg>
      </pc:sldChg>
      <pc:sldChg chg="addSp modSp add mod">
        <pc:chgData name="Susan Harper" userId="e5c32c341f11c70f" providerId="LiveId" clId="{FD6A2314-0C04-4976-8C34-41888E8298C7}" dt="2025-10-17T00:34:25.570" v="46700" actId="20577"/>
        <pc:sldMkLst>
          <pc:docMk/>
          <pc:sldMk cId="2700813892" sldId="3565"/>
        </pc:sldMkLst>
        <pc:spChg chg="mod">
          <ac:chgData name="Susan Harper" userId="e5c32c341f11c70f" providerId="LiveId" clId="{FD6A2314-0C04-4976-8C34-41888E8298C7}" dt="2025-09-21T00:27:38.274" v="29688" actId="20577"/>
          <ac:spMkLst>
            <pc:docMk/>
            <pc:sldMk cId="2700813892" sldId="3565"/>
            <ac:spMk id="2" creationId="{BDF718A6-C840-62D7-237C-CC84903E572A}"/>
          </ac:spMkLst>
        </pc:spChg>
        <pc:spChg chg="mod">
          <ac:chgData name="Susan Harper" userId="e5c32c341f11c70f" providerId="LiveId" clId="{FD6A2314-0C04-4976-8C34-41888E8298C7}" dt="2025-10-17T00:34:25.570" v="46700" actId="20577"/>
          <ac:spMkLst>
            <pc:docMk/>
            <pc:sldMk cId="2700813892" sldId="3565"/>
            <ac:spMk id="12" creationId="{7AF3D6BE-87D5-A1CD-7565-63C5D4B691D3}"/>
          </ac:spMkLst>
        </pc:spChg>
        <pc:picChg chg="add mod">
          <ac:chgData name="Susan Harper" userId="e5c32c341f11c70f" providerId="LiveId" clId="{FD6A2314-0C04-4976-8C34-41888E8298C7}" dt="2025-09-23T02:06:00.016" v="36061" actId="1076"/>
          <ac:picMkLst>
            <pc:docMk/>
            <pc:sldMk cId="2700813892" sldId="3565"/>
            <ac:picMk id="4" creationId="{F6EDC445-9FCF-FB79-A3E9-4CC1F1B2CAAE}"/>
          </ac:picMkLst>
        </pc:picChg>
      </pc:sldChg>
      <pc:sldChg chg="addSp modSp add mod">
        <pc:chgData name="Susan Harper" userId="e5c32c341f11c70f" providerId="LiveId" clId="{FD6A2314-0C04-4976-8C34-41888E8298C7}" dt="2025-09-23T02:06:57.418" v="36065" actId="1076"/>
        <pc:sldMkLst>
          <pc:docMk/>
          <pc:sldMk cId="1897382078" sldId="3566"/>
        </pc:sldMkLst>
        <pc:spChg chg="mod">
          <ac:chgData name="Susan Harper" userId="e5c32c341f11c70f" providerId="LiveId" clId="{FD6A2314-0C04-4976-8C34-41888E8298C7}" dt="2025-09-21T00:34:37.796" v="30267" actId="20577"/>
          <ac:spMkLst>
            <pc:docMk/>
            <pc:sldMk cId="1897382078" sldId="3566"/>
            <ac:spMk id="12" creationId="{55F3E5E4-7FF4-536E-47DA-8ADFF667C02F}"/>
          </ac:spMkLst>
        </pc:spChg>
        <pc:picChg chg="add mod">
          <ac:chgData name="Susan Harper" userId="e5c32c341f11c70f" providerId="LiveId" clId="{FD6A2314-0C04-4976-8C34-41888E8298C7}" dt="2025-09-23T02:06:57.418" v="36065" actId="1076"/>
          <ac:picMkLst>
            <pc:docMk/>
            <pc:sldMk cId="1897382078" sldId="3566"/>
            <ac:picMk id="4" creationId="{1465160E-EE09-5725-D977-A913907A031A}"/>
          </ac:picMkLst>
        </pc:picChg>
      </pc:sldChg>
      <pc:sldChg chg="addSp modSp add mod">
        <pc:chgData name="Susan Harper" userId="e5c32c341f11c70f" providerId="LiveId" clId="{FD6A2314-0C04-4976-8C34-41888E8298C7}" dt="2025-09-23T02:07:31.788" v="36068" actId="1076"/>
        <pc:sldMkLst>
          <pc:docMk/>
          <pc:sldMk cId="2028491024" sldId="3567"/>
        </pc:sldMkLst>
        <pc:spChg chg="mod">
          <ac:chgData name="Susan Harper" userId="e5c32c341f11c70f" providerId="LiveId" clId="{FD6A2314-0C04-4976-8C34-41888E8298C7}" dt="2025-09-21T00:37:42.005" v="30612" actId="20577"/>
          <ac:spMkLst>
            <pc:docMk/>
            <pc:sldMk cId="2028491024" sldId="3567"/>
            <ac:spMk id="12" creationId="{CEAD0BB5-4C47-CBFA-2349-FD5A60E324E9}"/>
          </ac:spMkLst>
        </pc:spChg>
        <pc:picChg chg="add mod">
          <ac:chgData name="Susan Harper" userId="e5c32c341f11c70f" providerId="LiveId" clId="{FD6A2314-0C04-4976-8C34-41888E8298C7}" dt="2025-09-23T02:07:31.788" v="36068" actId="1076"/>
          <ac:picMkLst>
            <pc:docMk/>
            <pc:sldMk cId="2028491024" sldId="3567"/>
            <ac:picMk id="4" creationId="{7DFCD108-3CE8-C844-C218-B42AD0EAE447}"/>
          </ac:picMkLst>
        </pc:picChg>
      </pc:sldChg>
      <pc:sldChg chg="addSp modSp add mod">
        <pc:chgData name="Susan Harper" userId="e5c32c341f11c70f" providerId="LiveId" clId="{FD6A2314-0C04-4976-8C34-41888E8298C7}" dt="2025-09-23T02:08:15.737" v="36071" actId="1076"/>
        <pc:sldMkLst>
          <pc:docMk/>
          <pc:sldMk cId="4168411547" sldId="3568"/>
        </pc:sldMkLst>
        <pc:spChg chg="mod">
          <ac:chgData name="Susan Harper" userId="e5c32c341f11c70f" providerId="LiveId" clId="{FD6A2314-0C04-4976-8C34-41888E8298C7}" dt="2025-09-21T00:40:51.526" v="30964" actId="20577"/>
          <ac:spMkLst>
            <pc:docMk/>
            <pc:sldMk cId="4168411547" sldId="3568"/>
            <ac:spMk id="2" creationId="{6631E575-3F8A-3E61-1A65-6F10C996CF98}"/>
          </ac:spMkLst>
        </pc:spChg>
        <pc:spChg chg="mod">
          <ac:chgData name="Susan Harper" userId="e5c32c341f11c70f" providerId="LiveId" clId="{FD6A2314-0C04-4976-8C34-41888E8298C7}" dt="2025-09-21T00:40:37.983" v="30960" actId="255"/>
          <ac:spMkLst>
            <pc:docMk/>
            <pc:sldMk cId="4168411547" sldId="3568"/>
            <ac:spMk id="12" creationId="{E7B52F03-7BCF-E856-5B85-814C0BACE19F}"/>
          </ac:spMkLst>
        </pc:spChg>
        <pc:picChg chg="add mod">
          <ac:chgData name="Susan Harper" userId="e5c32c341f11c70f" providerId="LiveId" clId="{FD6A2314-0C04-4976-8C34-41888E8298C7}" dt="2025-09-23T02:08:15.737" v="36071" actId="1076"/>
          <ac:picMkLst>
            <pc:docMk/>
            <pc:sldMk cId="4168411547" sldId="3568"/>
            <ac:picMk id="4" creationId="{86205FE8-2F84-3256-7ABE-C5FA7573EDE6}"/>
          </ac:picMkLst>
        </pc:picChg>
      </pc:sldChg>
      <pc:sldChg chg="addSp modSp add mod">
        <pc:chgData name="Susan Harper" userId="e5c32c341f11c70f" providerId="LiveId" clId="{FD6A2314-0C04-4976-8C34-41888E8298C7}" dt="2025-09-23T02:09:50.611" v="36074" actId="1076"/>
        <pc:sldMkLst>
          <pc:docMk/>
          <pc:sldMk cId="232181548" sldId="3569"/>
        </pc:sldMkLst>
        <pc:spChg chg="mod">
          <ac:chgData name="Susan Harper" userId="e5c32c341f11c70f" providerId="LiveId" clId="{FD6A2314-0C04-4976-8C34-41888E8298C7}" dt="2025-09-21T00:41:38.442" v="30969" actId="20577"/>
          <ac:spMkLst>
            <pc:docMk/>
            <pc:sldMk cId="232181548" sldId="3569"/>
            <ac:spMk id="2" creationId="{C893C51E-2334-4C09-DBE6-F5FF51124D6A}"/>
          </ac:spMkLst>
        </pc:spChg>
        <pc:spChg chg="mod">
          <ac:chgData name="Susan Harper" userId="e5c32c341f11c70f" providerId="LiveId" clId="{FD6A2314-0C04-4976-8C34-41888E8298C7}" dt="2025-09-21T00:43:19.143" v="31185" actId="20577"/>
          <ac:spMkLst>
            <pc:docMk/>
            <pc:sldMk cId="232181548" sldId="3569"/>
            <ac:spMk id="12" creationId="{90C4079C-79C3-ADAA-E749-15C4D6139276}"/>
          </ac:spMkLst>
        </pc:spChg>
        <pc:picChg chg="add mod">
          <ac:chgData name="Susan Harper" userId="e5c32c341f11c70f" providerId="LiveId" clId="{FD6A2314-0C04-4976-8C34-41888E8298C7}" dt="2025-09-23T02:09:50.611" v="36074" actId="1076"/>
          <ac:picMkLst>
            <pc:docMk/>
            <pc:sldMk cId="232181548" sldId="3569"/>
            <ac:picMk id="4" creationId="{BAE6E4FF-0EEC-9091-A4FA-9727957C4751}"/>
          </ac:picMkLst>
        </pc:picChg>
      </pc:sldChg>
      <pc:sldChg chg="addSp modSp add mod">
        <pc:chgData name="Susan Harper" userId="e5c32c341f11c70f" providerId="LiveId" clId="{FD6A2314-0C04-4976-8C34-41888E8298C7}" dt="2025-09-23T02:11:56.264" v="36077" actId="1076"/>
        <pc:sldMkLst>
          <pc:docMk/>
          <pc:sldMk cId="1086636345" sldId="3570"/>
        </pc:sldMkLst>
        <pc:spChg chg="mod">
          <ac:chgData name="Susan Harper" userId="e5c32c341f11c70f" providerId="LiveId" clId="{FD6A2314-0C04-4976-8C34-41888E8298C7}" dt="2025-09-21T00:48:19.072" v="31617" actId="6549"/>
          <ac:spMkLst>
            <pc:docMk/>
            <pc:sldMk cId="1086636345" sldId="3570"/>
            <ac:spMk id="12" creationId="{A381D825-2DE8-C652-7E8E-20E58542B784}"/>
          </ac:spMkLst>
        </pc:spChg>
        <pc:picChg chg="add mod">
          <ac:chgData name="Susan Harper" userId="e5c32c341f11c70f" providerId="LiveId" clId="{FD6A2314-0C04-4976-8C34-41888E8298C7}" dt="2025-09-23T02:11:56.264" v="36077" actId="1076"/>
          <ac:picMkLst>
            <pc:docMk/>
            <pc:sldMk cId="1086636345" sldId="3570"/>
            <ac:picMk id="4" creationId="{D770C770-8C4A-72B9-6337-2081D6A53919}"/>
          </ac:picMkLst>
        </pc:picChg>
      </pc:sldChg>
      <pc:sldChg chg="addSp modSp add mod">
        <pc:chgData name="Susan Harper" userId="e5c32c341f11c70f" providerId="LiveId" clId="{FD6A2314-0C04-4976-8C34-41888E8298C7}" dt="2025-09-23T02:13:12.853" v="36090" actId="1076"/>
        <pc:sldMkLst>
          <pc:docMk/>
          <pc:sldMk cId="3328598647" sldId="3571"/>
        </pc:sldMkLst>
        <pc:spChg chg="mod">
          <ac:chgData name="Susan Harper" userId="e5c32c341f11c70f" providerId="LiveId" clId="{FD6A2314-0C04-4976-8C34-41888E8298C7}" dt="2025-09-21T00:50:37.869" v="31941" actId="255"/>
          <ac:spMkLst>
            <pc:docMk/>
            <pc:sldMk cId="3328598647" sldId="3571"/>
            <ac:spMk id="12" creationId="{ADAA8B28-DEF5-CAD7-BDC9-EED0F1548BBE}"/>
          </ac:spMkLst>
        </pc:spChg>
        <pc:picChg chg="add mod">
          <ac:chgData name="Susan Harper" userId="e5c32c341f11c70f" providerId="LiveId" clId="{FD6A2314-0C04-4976-8C34-41888E8298C7}" dt="2025-09-23T02:13:12.853" v="36090" actId="1076"/>
          <ac:picMkLst>
            <pc:docMk/>
            <pc:sldMk cId="3328598647" sldId="3571"/>
            <ac:picMk id="4" creationId="{73ABCCF2-98A5-7AFE-2A3D-8EEA05F05740}"/>
          </ac:picMkLst>
        </pc:picChg>
      </pc:sldChg>
      <pc:sldChg chg="addSp modSp add mod">
        <pc:chgData name="Susan Harper" userId="e5c32c341f11c70f" providerId="LiveId" clId="{FD6A2314-0C04-4976-8C34-41888E8298C7}" dt="2025-09-23T02:13:52.111" v="36095" actId="1076"/>
        <pc:sldMkLst>
          <pc:docMk/>
          <pc:sldMk cId="2089402265" sldId="3572"/>
        </pc:sldMkLst>
        <pc:spChg chg="mod">
          <ac:chgData name="Susan Harper" userId="e5c32c341f11c70f" providerId="LiveId" clId="{FD6A2314-0C04-4976-8C34-41888E8298C7}" dt="2025-09-23T00:30:53.184" v="32010" actId="20577"/>
          <ac:spMkLst>
            <pc:docMk/>
            <pc:sldMk cId="2089402265" sldId="3572"/>
            <ac:spMk id="2" creationId="{4FCCBC7B-15D7-C88E-9A9E-4225AB51C70B}"/>
          </ac:spMkLst>
        </pc:spChg>
        <pc:spChg chg="mod">
          <ac:chgData name="Susan Harper" userId="e5c32c341f11c70f" providerId="LiveId" clId="{FD6A2314-0C04-4976-8C34-41888E8298C7}" dt="2025-09-23T00:37:52.278" v="32450" actId="255"/>
          <ac:spMkLst>
            <pc:docMk/>
            <pc:sldMk cId="2089402265" sldId="3572"/>
            <ac:spMk id="12" creationId="{FFA9012E-0BBE-984A-A091-D4F6E919B859}"/>
          </ac:spMkLst>
        </pc:spChg>
        <pc:picChg chg="add mod">
          <ac:chgData name="Susan Harper" userId="e5c32c341f11c70f" providerId="LiveId" clId="{FD6A2314-0C04-4976-8C34-41888E8298C7}" dt="2025-09-23T02:13:52.111" v="36095" actId="1076"/>
          <ac:picMkLst>
            <pc:docMk/>
            <pc:sldMk cId="2089402265" sldId="3572"/>
            <ac:picMk id="4" creationId="{DCA18296-D840-6F0E-DCE8-DF054FA0834D}"/>
          </ac:picMkLst>
        </pc:picChg>
      </pc:sldChg>
      <pc:sldChg chg="addSp modSp add mod">
        <pc:chgData name="Susan Harper" userId="e5c32c341f11c70f" providerId="LiveId" clId="{FD6A2314-0C04-4976-8C34-41888E8298C7}" dt="2025-09-23T02:14:31.900" v="36099" actId="1076"/>
        <pc:sldMkLst>
          <pc:docMk/>
          <pc:sldMk cId="3475801100" sldId="3573"/>
        </pc:sldMkLst>
        <pc:spChg chg="mod">
          <ac:chgData name="Susan Harper" userId="e5c32c341f11c70f" providerId="LiveId" clId="{FD6A2314-0C04-4976-8C34-41888E8298C7}" dt="2025-09-23T00:41:10.050" v="32652" actId="255"/>
          <ac:spMkLst>
            <pc:docMk/>
            <pc:sldMk cId="3475801100" sldId="3573"/>
            <ac:spMk id="12" creationId="{24E7693D-9771-435D-A84E-9611F1ECD3D7}"/>
          </ac:spMkLst>
        </pc:spChg>
        <pc:picChg chg="add mod">
          <ac:chgData name="Susan Harper" userId="e5c32c341f11c70f" providerId="LiveId" clId="{FD6A2314-0C04-4976-8C34-41888E8298C7}" dt="2025-09-23T02:14:31.900" v="36099" actId="1076"/>
          <ac:picMkLst>
            <pc:docMk/>
            <pc:sldMk cId="3475801100" sldId="3573"/>
            <ac:picMk id="4" creationId="{7BCA2DCE-9BB8-33EA-8701-FCD80CD53DB4}"/>
          </ac:picMkLst>
        </pc:picChg>
      </pc:sldChg>
      <pc:sldChg chg="addSp modSp add mod">
        <pc:chgData name="Susan Harper" userId="e5c32c341f11c70f" providerId="LiveId" clId="{FD6A2314-0C04-4976-8C34-41888E8298C7}" dt="2025-09-23T02:16:40.384" v="36103" actId="1076"/>
        <pc:sldMkLst>
          <pc:docMk/>
          <pc:sldMk cId="1385406594" sldId="3574"/>
        </pc:sldMkLst>
        <pc:spChg chg="mod">
          <ac:chgData name="Susan Harper" userId="e5c32c341f11c70f" providerId="LiveId" clId="{FD6A2314-0C04-4976-8C34-41888E8298C7}" dt="2025-09-23T00:46:13.858" v="33555" actId="20577"/>
          <ac:spMkLst>
            <pc:docMk/>
            <pc:sldMk cId="1385406594" sldId="3574"/>
            <ac:spMk id="2" creationId="{C1F8668A-3BCA-241C-1D57-68297AC5297E}"/>
          </ac:spMkLst>
        </pc:spChg>
        <pc:spChg chg="mod">
          <ac:chgData name="Susan Harper" userId="e5c32c341f11c70f" providerId="LiveId" clId="{FD6A2314-0C04-4976-8C34-41888E8298C7}" dt="2025-09-23T00:46:45.967" v="33602" actId="20577"/>
          <ac:spMkLst>
            <pc:docMk/>
            <pc:sldMk cId="1385406594" sldId="3574"/>
            <ac:spMk id="12" creationId="{8ABFE844-8C8F-BCA5-2469-FA421D66B404}"/>
          </ac:spMkLst>
        </pc:spChg>
        <pc:picChg chg="add mod">
          <ac:chgData name="Susan Harper" userId="e5c32c341f11c70f" providerId="LiveId" clId="{FD6A2314-0C04-4976-8C34-41888E8298C7}" dt="2025-09-23T02:16:40.384" v="36103" actId="1076"/>
          <ac:picMkLst>
            <pc:docMk/>
            <pc:sldMk cId="1385406594" sldId="3574"/>
            <ac:picMk id="4" creationId="{6A596C7E-8DA8-80A4-F5BA-8F90792EBF59}"/>
          </ac:picMkLst>
        </pc:picChg>
      </pc:sldChg>
      <pc:sldChg chg="addSp modSp add mod">
        <pc:chgData name="Susan Harper" userId="e5c32c341f11c70f" providerId="LiveId" clId="{FD6A2314-0C04-4976-8C34-41888E8298C7}" dt="2025-09-23T02:17:14.094" v="36106" actId="1076"/>
        <pc:sldMkLst>
          <pc:docMk/>
          <pc:sldMk cId="1044152525" sldId="3575"/>
        </pc:sldMkLst>
        <pc:spChg chg="mod">
          <ac:chgData name="Susan Harper" userId="e5c32c341f11c70f" providerId="LiveId" clId="{FD6A2314-0C04-4976-8C34-41888E8298C7}" dt="2025-09-23T00:53:21.514" v="34145" actId="20577"/>
          <ac:spMkLst>
            <pc:docMk/>
            <pc:sldMk cId="1044152525" sldId="3575"/>
            <ac:spMk id="12" creationId="{210D5529-A10D-28EF-A7D0-2B8719EB51AE}"/>
          </ac:spMkLst>
        </pc:spChg>
        <pc:picChg chg="add mod">
          <ac:chgData name="Susan Harper" userId="e5c32c341f11c70f" providerId="LiveId" clId="{FD6A2314-0C04-4976-8C34-41888E8298C7}" dt="2025-09-23T02:17:14.094" v="36106" actId="1076"/>
          <ac:picMkLst>
            <pc:docMk/>
            <pc:sldMk cId="1044152525" sldId="3575"/>
            <ac:picMk id="4" creationId="{F58DF8F1-6988-0146-55ED-120527645C15}"/>
          </ac:picMkLst>
        </pc:picChg>
      </pc:sldChg>
      <pc:sldChg chg="addSp modSp add mod">
        <pc:chgData name="Susan Harper" userId="e5c32c341f11c70f" providerId="LiveId" clId="{FD6A2314-0C04-4976-8C34-41888E8298C7}" dt="2025-09-23T02:17:51.310" v="36110" actId="1076"/>
        <pc:sldMkLst>
          <pc:docMk/>
          <pc:sldMk cId="2961428365" sldId="3576"/>
        </pc:sldMkLst>
        <pc:spChg chg="mod">
          <ac:chgData name="Susan Harper" userId="e5c32c341f11c70f" providerId="LiveId" clId="{FD6A2314-0C04-4976-8C34-41888E8298C7}" dt="2025-09-23T01:04:42.675" v="34781" actId="255"/>
          <ac:spMkLst>
            <pc:docMk/>
            <pc:sldMk cId="2961428365" sldId="3576"/>
            <ac:spMk id="12" creationId="{8D083967-ADF3-354A-5CC0-429D58743001}"/>
          </ac:spMkLst>
        </pc:spChg>
        <pc:picChg chg="add mod">
          <ac:chgData name="Susan Harper" userId="e5c32c341f11c70f" providerId="LiveId" clId="{FD6A2314-0C04-4976-8C34-41888E8298C7}" dt="2025-09-23T02:17:51.310" v="36110" actId="1076"/>
          <ac:picMkLst>
            <pc:docMk/>
            <pc:sldMk cId="2961428365" sldId="3576"/>
            <ac:picMk id="4" creationId="{F3556372-408D-883C-9753-D192E9AA7A33}"/>
          </ac:picMkLst>
        </pc:picChg>
      </pc:sldChg>
      <pc:sldChg chg="addSp modSp add mod">
        <pc:chgData name="Susan Harper" userId="e5c32c341f11c70f" providerId="LiveId" clId="{FD6A2314-0C04-4976-8C34-41888E8298C7}" dt="2025-09-23T02:19:40.489" v="36113" actId="1076"/>
        <pc:sldMkLst>
          <pc:docMk/>
          <pc:sldMk cId="90808739" sldId="3577"/>
        </pc:sldMkLst>
        <pc:spChg chg="mod">
          <ac:chgData name="Susan Harper" userId="e5c32c341f11c70f" providerId="LiveId" clId="{FD6A2314-0C04-4976-8C34-41888E8298C7}" dt="2025-09-23T01:05:32.389" v="34784" actId="6549"/>
          <ac:spMkLst>
            <pc:docMk/>
            <pc:sldMk cId="90808739" sldId="3577"/>
            <ac:spMk id="2" creationId="{54AEBBDB-DE52-8878-6FCB-2F854D37C5D7}"/>
          </ac:spMkLst>
        </pc:spChg>
        <pc:spChg chg="mod">
          <ac:chgData name="Susan Harper" userId="e5c32c341f11c70f" providerId="LiveId" clId="{FD6A2314-0C04-4976-8C34-41888E8298C7}" dt="2025-09-23T01:15:32.960" v="35603" actId="6549"/>
          <ac:spMkLst>
            <pc:docMk/>
            <pc:sldMk cId="90808739" sldId="3577"/>
            <ac:spMk id="12" creationId="{D3921DD9-C89F-AB55-9A6E-728C4CCE2CFA}"/>
          </ac:spMkLst>
        </pc:spChg>
        <pc:picChg chg="add mod">
          <ac:chgData name="Susan Harper" userId="e5c32c341f11c70f" providerId="LiveId" clId="{FD6A2314-0C04-4976-8C34-41888E8298C7}" dt="2025-09-23T02:19:40.489" v="36113" actId="1076"/>
          <ac:picMkLst>
            <pc:docMk/>
            <pc:sldMk cId="90808739" sldId="3577"/>
            <ac:picMk id="4" creationId="{4AFBDCD0-6ABF-2DC3-81E5-4BD5A5573529}"/>
          </ac:picMkLst>
        </pc:picChg>
      </pc:sldChg>
      <pc:sldChg chg="addSp modSp add mod">
        <pc:chgData name="Susan Harper" userId="e5c32c341f11c70f" providerId="LiveId" clId="{FD6A2314-0C04-4976-8C34-41888E8298C7}" dt="2025-09-23T02:20:16.808" v="36116" actId="1076"/>
        <pc:sldMkLst>
          <pc:docMk/>
          <pc:sldMk cId="4179419063" sldId="3578"/>
        </pc:sldMkLst>
        <pc:spChg chg="mod">
          <ac:chgData name="Susan Harper" userId="e5c32c341f11c70f" providerId="LiveId" clId="{FD6A2314-0C04-4976-8C34-41888E8298C7}" dt="2025-09-23T01:15:44.744" v="35614" actId="20577"/>
          <ac:spMkLst>
            <pc:docMk/>
            <pc:sldMk cId="4179419063" sldId="3578"/>
            <ac:spMk id="12" creationId="{5F4B86E0-B66C-ADF9-4DF7-123A4F113821}"/>
          </ac:spMkLst>
        </pc:spChg>
        <pc:picChg chg="add mod">
          <ac:chgData name="Susan Harper" userId="e5c32c341f11c70f" providerId="LiveId" clId="{FD6A2314-0C04-4976-8C34-41888E8298C7}" dt="2025-09-23T02:20:16.808" v="36116" actId="1076"/>
          <ac:picMkLst>
            <pc:docMk/>
            <pc:sldMk cId="4179419063" sldId="3578"/>
            <ac:picMk id="4" creationId="{966388BC-4218-DDB8-3B26-0ED5B562DB34}"/>
          </ac:picMkLst>
        </pc:picChg>
      </pc:sldChg>
      <pc:sldChg chg="addSp modSp add mod">
        <pc:chgData name="Susan Harper" userId="e5c32c341f11c70f" providerId="LiveId" clId="{FD6A2314-0C04-4976-8C34-41888E8298C7}" dt="2025-09-23T02:21:50.948" v="36122" actId="1076"/>
        <pc:sldMkLst>
          <pc:docMk/>
          <pc:sldMk cId="2918458175" sldId="3579"/>
        </pc:sldMkLst>
        <pc:spChg chg="mod">
          <ac:chgData name="Susan Harper" userId="e5c32c341f11c70f" providerId="LiveId" clId="{FD6A2314-0C04-4976-8C34-41888E8298C7}" dt="2025-09-23T01:19:10.763" v="35919" actId="20577"/>
          <ac:spMkLst>
            <pc:docMk/>
            <pc:sldMk cId="2918458175" sldId="3579"/>
            <ac:spMk id="2" creationId="{7FE65DF5-3302-405A-C30E-8C40CD2DA188}"/>
          </ac:spMkLst>
        </pc:spChg>
        <pc:spChg chg="mod">
          <ac:chgData name="Susan Harper" userId="e5c32c341f11c70f" providerId="LiveId" clId="{FD6A2314-0C04-4976-8C34-41888E8298C7}" dt="2025-09-23T01:18:34.407" v="35913" actId="20577"/>
          <ac:spMkLst>
            <pc:docMk/>
            <pc:sldMk cId="2918458175" sldId="3579"/>
            <ac:spMk id="12" creationId="{31BC25D6-6604-EB34-A5A7-22822E380A55}"/>
          </ac:spMkLst>
        </pc:spChg>
        <pc:picChg chg="add mod">
          <ac:chgData name="Susan Harper" userId="e5c32c341f11c70f" providerId="LiveId" clId="{FD6A2314-0C04-4976-8C34-41888E8298C7}" dt="2025-09-23T02:21:50.948" v="36122" actId="1076"/>
          <ac:picMkLst>
            <pc:docMk/>
            <pc:sldMk cId="2918458175" sldId="3579"/>
            <ac:picMk id="4" creationId="{094851C7-C94C-5738-3720-D8BE68904AB7}"/>
          </ac:picMkLst>
        </pc:picChg>
      </pc:sldChg>
      <pc:sldChg chg="addSp modSp add mod">
        <pc:chgData name="Susan Harper" userId="e5c32c341f11c70f" providerId="LiveId" clId="{FD6A2314-0C04-4976-8C34-41888E8298C7}" dt="2025-09-23T02:20:54.758" v="36119" actId="1076"/>
        <pc:sldMkLst>
          <pc:docMk/>
          <pc:sldMk cId="1958087204" sldId="3580"/>
        </pc:sldMkLst>
        <pc:spChg chg="mod">
          <ac:chgData name="Susan Harper" userId="e5c32c341f11c70f" providerId="LiveId" clId="{FD6A2314-0C04-4976-8C34-41888E8298C7}" dt="2025-09-23T01:16:44.199" v="35749" actId="6549"/>
          <ac:spMkLst>
            <pc:docMk/>
            <pc:sldMk cId="1958087204" sldId="3580"/>
            <ac:spMk id="12" creationId="{AE1E57EF-8BEB-A819-D5CC-493B9F588905}"/>
          </ac:spMkLst>
        </pc:spChg>
        <pc:picChg chg="add mod">
          <ac:chgData name="Susan Harper" userId="e5c32c341f11c70f" providerId="LiveId" clId="{FD6A2314-0C04-4976-8C34-41888E8298C7}" dt="2025-09-23T02:20:54.758" v="36119" actId="1076"/>
          <ac:picMkLst>
            <pc:docMk/>
            <pc:sldMk cId="1958087204" sldId="3580"/>
            <ac:picMk id="4" creationId="{CE3829E4-0C47-5804-2DD7-3F9D25DE15AD}"/>
          </ac:picMkLst>
        </pc:picChg>
      </pc:sldChg>
      <pc:sldChg chg="addSp delSp modSp add mod modShow">
        <pc:chgData name="Susan Harper" userId="e5c32c341f11c70f" providerId="LiveId" clId="{FD6A2314-0C04-4976-8C34-41888E8298C7}" dt="2025-10-16T15:44:48.725" v="46536" actId="729"/>
        <pc:sldMkLst>
          <pc:docMk/>
          <pc:sldMk cId="3859236452" sldId="3581"/>
        </pc:sldMkLst>
        <pc:spChg chg="mod">
          <ac:chgData name="Susan Harper" userId="e5c32c341f11c70f" providerId="LiveId" clId="{FD6A2314-0C04-4976-8C34-41888E8298C7}" dt="2025-09-24T01:31:30.574" v="36190" actId="6549"/>
          <ac:spMkLst>
            <pc:docMk/>
            <pc:sldMk cId="3859236452" sldId="3581"/>
            <ac:spMk id="2" creationId="{8CD40D56-B701-87EF-01E1-20896A16FF11}"/>
          </ac:spMkLst>
        </pc:spChg>
        <pc:spChg chg="mod">
          <ac:chgData name="Susan Harper" userId="e5c32c341f11c70f" providerId="LiveId" clId="{FD6A2314-0C04-4976-8C34-41888E8298C7}" dt="2025-09-24T01:44:01.333" v="36735" actId="255"/>
          <ac:spMkLst>
            <pc:docMk/>
            <pc:sldMk cId="3859236452" sldId="3581"/>
            <ac:spMk id="12" creationId="{553A2B23-04CC-D7C2-83EA-2807804E57F7}"/>
          </ac:spMkLst>
        </pc:spChg>
        <pc:picChg chg="add mod">
          <ac:chgData name="Susan Harper" userId="e5c32c341f11c70f" providerId="LiveId" clId="{FD6A2314-0C04-4976-8C34-41888E8298C7}" dt="2025-09-24T02:12:51.364" v="37949" actId="1076"/>
          <ac:picMkLst>
            <pc:docMk/>
            <pc:sldMk cId="3859236452" sldId="3581"/>
            <ac:picMk id="5" creationId="{EEBBCD72-E1DF-0A69-D4E1-5C76033BDD6A}"/>
          </ac:picMkLst>
        </pc:picChg>
      </pc:sldChg>
      <pc:sldChg chg="addSp delSp modSp add mod modShow">
        <pc:chgData name="Susan Harper" userId="e5c32c341f11c70f" providerId="LiveId" clId="{FD6A2314-0C04-4976-8C34-41888E8298C7}" dt="2025-10-16T15:44:51.845" v="46537" actId="729"/>
        <pc:sldMkLst>
          <pc:docMk/>
          <pc:sldMk cId="1374206927" sldId="3582"/>
        </pc:sldMkLst>
        <pc:spChg chg="mod">
          <ac:chgData name="Susan Harper" userId="e5c32c341f11c70f" providerId="LiveId" clId="{FD6A2314-0C04-4976-8C34-41888E8298C7}" dt="2025-09-24T01:55:44.977" v="37221" actId="20577"/>
          <ac:spMkLst>
            <pc:docMk/>
            <pc:sldMk cId="1374206927" sldId="3582"/>
            <ac:spMk id="12" creationId="{34E9C15C-47E3-2899-936D-DE28EE79A351}"/>
          </ac:spMkLst>
        </pc:spChg>
        <pc:picChg chg="add mod">
          <ac:chgData name="Susan Harper" userId="e5c32c341f11c70f" providerId="LiveId" clId="{FD6A2314-0C04-4976-8C34-41888E8298C7}" dt="2025-09-24T02:15:04.374" v="37961" actId="1076"/>
          <ac:picMkLst>
            <pc:docMk/>
            <pc:sldMk cId="1374206927" sldId="3582"/>
            <ac:picMk id="8" creationId="{DA693AA3-457F-59A2-765D-80BC73451612}"/>
          </ac:picMkLst>
        </pc:picChg>
      </pc:sldChg>
      <pc:sldChg chg="addSp modSp add mod modShow">
        <pc:chgData name="Susan Harper" userId="e5c32c341f11c70f" providerId="LiveId" clId="{FD6A2314-0C04-4976-8C34-41888E8298C7}" dt="2025-10-16T15:44:54.304" v="46538" actId="729"/>
        <pc:sldMkLst>
          <pc:docMk/>
          <pc:sldMk cId="3835128032" sldId="3583"/>
        </pc:sldMkLst>
        <pc:spChg chg="mod">
          <ac:chgData name="Susan Harper" userId="e5c32c341f11c70f" providerId="LiveId" clId="{FD6A2314-0C04-4976-8C34-41888E8298C7}" dt="2025-09-24T02:05:02.935" v="37594" actId="255"/>
          <ac:spMkLst>
            <pc:docMk/>
            <pc:sldMk cId="3835128032" sldId="3583"/>
            <ac:spMk id="12" creationId="{D9D8D52F-AB2B-322A-801A-9F190938345D}"/>
          </ac:spMkLst>
        </pc:spChg>
        <pc:picChg chg="add mod">
          <ac:chgData name="Susan Harper" userId="e5c32c341f11c70f" providerId="LiveId" clId="{FD6A2314-0C04-4976-8C34-41888E8298C7}" dt="2025-09-24T02:17:01.610" v="37964" actId="1076"/>
          <ac:picMkLst>
            <pc:docMk/>
            <pc:sldMk cId="3835128032" sldId="3583"/>
            <ac:picMk id="4" creationId="{832021CD-D409-66FB-594B-77E45D2103E6}"/>
          </ac:picMkLst>
        </pc:picChg>
      </pc:sldChg>
      <pc:sldChg chg="addSp modSp add mod">
        <pc:chgData name="Susan Harper" userId="e5c32c341f11c70f" providerId="LiveId" clId="{FD6A2314-0C04-4976-8C34-41888E8298C7}" dt="2025-09-24T02:17:29.150" v="37967" actId="1076"/>
        <pc:sldMkLst>
          <pc:docMk/>
          <pc:sldMk cId="2603687251" sldId="3584"/>
        </pc:sldMkLst>
        <pc:spChg chg="mod">
          <ac:chgData name="Susan Harper" userId="e5c32c341f11c70f" providerId="LiveId" clId="{FD6A2314-0C04-4976-8C34-41888E8298C7}" dt="2025-09-24T02:05:31.877" v="37597" actId="20577"/>
          <ac:spMkLst>
            <pc:docMk/>
            <pc:sldMk cId="2603687251" sldId="3584"/>
            <ac:spMk id="2" creationId="{96B3DA91-717D-2EE1-6F80-2C638655A41F}"/>
          </ac:spMkLst>
        </pc:spChg>
        <pc:spChg chg="mod">
          <ac:chgData name="Susan Harper" userId="e5c32c341f11c70f" providerId="LiveId" clId="{FD6A2314-0C04-4976-8C34-41888E8298C7}" dt="2025-09-24T02:08:24.157" v="37946" actId="255"/>
          <ac:spMkLst>
            <pc:docMk/>
            <pc:sldMk cId="2603687251" sldId="3584"/>
            <ac:spMk id="12" creationId="{14124273-6ED3-EB84-2457-FD7EECBF4859}"/>
          </ac:spMkLst>
        </pc:spChg>
        <pc:picChg chg="add mod">
          <ac:chgData name="Susan Harper" userId="e5c32c341f11c70f" providerId="LiveId" clId="{FD6A2314-0C04-4976-8C34-41888E8298C7}" dt="2025-09-24T02:17:29.150" v="37967" actId="1076"/>
          <ac:picMkLst>
            <pc:docMk/>
            <pc:sldMk cId="2603687251" sldId="3584"/>
            <ac:picMk id="4" creationId="{7534457B-A310-D1A5-1A0B-914E5D4D4AB3}"/>
          </ac:picMkLst>
        </pc:picChg>
      </pc:sldChg>
      <pc:sldChg chg="addSp delSp modSp add mod">
        <pc:chgData name="Susan Harper" userId="e5c32c341f11c70f" providerId="LiveId" clId="{FD6A2314-0C04-4976-8C34-41888E8298C7}" dt="2025-09-24T16:29:23.547" v="46369" actId="1076"/>
        <pc:sldMkLst>
          <pc:docMk/>
          <pc:sldMk cId="60256581" sldId="3585"/>
        </pc:sldMkLst>
        <pc:spChg chg="mod">
          <ac:chgData name="Susan Harper" userId="e5c32c341f11c70f" providerId="LiveId" clId="{FD6A2314-0C04-4976-8C34-41888E8298C7}" dt="2025-09-24T15:54:44.272" v="40736" actId="20577"/>
          <ac:spMkLst>
            <pc:docMk/>
            <pc:sldMk cId="60256581" sldId="3585"/>
            <ac:spMk id="2" creationId="{15C6A71F-326F-83CB-E1A7-75BB9E608DF1}"/>
          </ac:spMkLst>
        </pc:spChg>
        <pc:spChg chg="mod">
          <ac:chgData name="Susan Harper" userId="e5c32c341f11c70f" providerId="LiveId" clId="{FD6A2314-0C04-4976-8C34-41888E8298C7}" dt="2025-09-24T15:38:12.715" v="38438" actId="255"/>
          <ac:spMkLst>
            <pc:docMk/>
            <pc:sldMk cId="60256581" sldId="3585"/>
            <ac:spMk id="12" creationId="{EFC07BDC-D18A-EA20-1888-DFE732C33CA6}"/>
          </ac:spMkLst>
        </pc:spChg>
        <pc:picChg chg="add mod">
          <ac:chgData name="Susan Harper" userId="e5c32c341f11c70f" providerId="LiveId" clId="{FD6A2314-0C04-4976-8C34-41888E8298C7}" dt="2025-09-24T16:29:23.547" v="46369" actId="1076"/>
          <ac:picMkLst>
            <pc:docMk/>
            <pc:sldMk cId="60256581" sldId="3585"/>
            <ac:picMk id="5" creationId="{D1792D22-2FEC-2005-35F7-B42CB64E471A}"/>
          </ac:picMkLst>
        </pc:picChg>
      </pc:sldChg>
      <pc:sldChg chg="addSp modSp add mod ord">
        <pc:chgData name="Susan Harper" userId="e5c32c341f11c70f" providerId="LiveId" clId="{FD6A2314-0C04-4976-8C34-41888E8298C7}" dt="2025-09-24T16:29:57.913" v="46372" actId="1076"/>
        <pc:sldMkLst>
          <pc:docMk/>
          <pc:sldMk cId="2245695729" sldId="3586"/>
        </pc:sldMkLst>
        <pc:spChg chg="mod">
          <ac:chgData name="Susan Harper" userId="e5c32c341f11c70f" providerId="LiveId" clId="{FD6A2314-0C04-4976-8C34-41888E8298C7}" dt="2025-09-24T15:54:48.646" v="40743" actId="20577"/>
          <ac:spMkLst>
            <pc:docMk/>
            <pc:sldMk cId="2245695729" sldId="3586"/>
            <ac:spMk id="2" creationId="{764942B7-7231-DD5C-FCDF-B78147BC6A0E}"/>
          </ac:spMkLst>
        </pc:spChg>
        <pc:spChg chg="mod">
          <ac:chgData name="Susan Harper" userId="e5c32c341f11c70f" providerId="LiveId" clId="{FD6A2314-0C04-4976-8C34-41888E8298C7}" dt="2025-09-24T15:42:24.012" v="38938" actId="113"/>
          <ac:spMkLst>
            <pc:docMk/>
            <pc:sldMk cId="2245695729" sldId="3586"/>
            <ac:spMk id="12" creationId="{0A763FFB-91C2-C4B9-6BC2-8D78984B2736}"/>
          </ac:spMkLst>
        </pc:spChg>
        <pc:picChg chg="add mod">
          <ac:chgData name="Susan Harper" userId="e5c32c341f11c70f" providerId="LiveId" clId="{FD6A2314-0C04-4976-8C34-41888E8298C7}" dt="2025-09-24T16:29:57.913" v="46372" actId="1076"/>
          <ac:picMkLst>
            <pc:docMk/>
            <pc:sldMk cId="2245695729" sldId="3586"/>
            <ac:picMk id="4" creationId="{7D6C99FD-125D-D37A-DE32-935C4B1FFE0D}"/>
          </ac:picMkLst>
        </pc:picChg>
      </pc:sldChg>
      <pc:sldChg chg="addSp modSp add mod">
        <pc:chgData name="Susan Harper" userId="e5c32c341f11c70f" providerId="LiveId" clId="{FD6A2314-0C04-4976-8C34-41888E8298C7}" dt="2025-09-24T16:30:47.667" v="46375" actId="1076"/>
        <pc:sldMkLst>
          <pc:docMk/>
          <pc:sldMk cId="1581384820" sldId="3587"/>
        </pc:sldMkLst>
        <pc:spChg chg="mod">
          <ac:chgData name="Susan Harper" userId="e5c32c341f11c70f" providerId="LiveId" clId="{FD6A2314-0C04-4976-8C34-41888E8298C7}" dt="2025-09-24T15:45:30.792" v="39396" actId="20577"/>
          <ac:spMkLst>
            <pc:docMk/>
            <pc:sldMk cId="1581384820" sldId="3587"/>
            <ac:spMk id="2" creationId="{065B0B56-1C35-1B30-55AD-57D65BF48DA3}"/>
          </ac:spMkLst>
        </pc:spChg>
        <pc:spChg chg="mod">
          <ac:chgData name="Susan Harper" userId="e5c32c341f11c70f" providerId="LiveId" clId="{FD6A2314-0C04-4976-8C34-41888E8298C7}" dt="2025-09-24T15:48:06.449" v="39952" actId="113"/>
          <ac:spMkLst>
            <pc:docMk/>
            <pc:sldMk cId="1581384820" sldId="3587"/>
            <ac:spMk id="12" creationId="{E9A112C6-ECEA-1696-D5F7-D1ED58282A76}"/>
          </ac:spMkLst>
        </pc:spChg>
        <pc:picChg chg="add mod">
          <ac:chgData name="Susan Harper" userId="e5c32c341f11c70f" providerId="LiveId" clId="{FD6A2314-0C04-4976-8C34-41888E8298C7}" dt="2025-09-24T16:30:47.667" v="46375" actId="1076"/>
          <ac:picMkLst>
            <pc:docMk/>
            <pc:sldMk cId="1581384820" sldId="3587"/>
            <ac:picMk id="4" creationId="{4CCBA48B-1706-95EA-F9D0-18FB688AFA4E}"/>
          </ac:picMkLst>
        </pc:picChg>
      </pc:sldChg>
      <pc:sldChg chg="addSp modSp add mod">
        <pc:chgData name="Susan Harper" userId="e5c32c341f11c70f" providerId="LiveId" clId="{FD6A2314-0C04-4976-8C34-41888E8298C7}" dt="2025-09-24T16:31:52.786" v="46378" actId="1076"/>
        <pc:sldMkLst>
          <pc:docMk/>
          <pc:sldMk cId="2195359779" sldId="3588"/>
        </pc:sldMkLst>
        <pc:spChg chg="mod">
          <ac:chgData name="Susan Harper" userId="e5c32c341f11c70f" providerId="LiveId" clId="{FD6A2314-0C04-4976-8C34-41888E8298C7}" dt="2025-09-24T15:48:10.288" v="39953" actId="113"/>
          <ac:spMkLst>
            <pc:docMk/>
            <pc:sldMk cId="2195359779" sldId="3588"/>
            <ac:spMk id="12" creationId="{4A483288-ADFA-9B40-7D2A-A11805C2EFF4}"/>
          </ac:spMkLst>
        </pc:spChg>
        <pc:picChg chg="add mod">
          <ac:chgData name="Susan Harper" userId="e5c32c341f11c70f" providerId="LiveId" clId="{FD6A2314-0C04-4976-8C34-41888E8298C7}" dt="2025-09-24T16:31:52.786" v="46378" actId="1076"/>
          <ac:picMkLst>
            <pc:docMk/>
            <pc:sldMk cId="2195359779" sldId="3588"/>
            <ac:picMk id="4" creationId="{0A7A61BD-EA30-9FDF-DBBE-16E57F232314}"/>
          </ac:picMkLst>
        </pc:picChg>
      </pc:sldChg>
      <pc:sldChg chg="addSp modSp add mod">
        <pc:chgData name="Susan Harper" userId="e5c32c341f11c70f" providerId="LiveId" clId="{FD6A2314-0C04-4976-8C34-41888E8298C7}" dt="2025-09-24T16:32:42.596" v="46381" actId="1076"/>
        <pc:sldMkLst>
          <pc:docMk/>
          <pc:sldMk cId="2192162831" sldId="3589"/>
        </pc:sldMkLst>
        <pc:spChg chg="mod">
          <ac:chgData name="Susan Harper" userId="e5c32c341f11c70f" providerId="LiveId" clId="{FD6A2314-0C04-4976-8C34-41888E8298C7}" dt="2025-09-24T15:54:33.251" v="40732" actId="20577"/>
          <ac:spMkLst>
            <pc:docMk/>
            <pc:sldMk cId="2192162831" sldId="3589"/>
            <ac:spMk id="2" creationId="{3577561F-6A73-6269-6754-F57D80F05ADF}"/>
          </ac:spMkLst>
        </pc:spChg>
        <pc:spChg chg="mod">
          <ac:chgData name="Susan Harper" userId="e5c32c341f11c70f" providerId="LiveId" clId="{FD6A2314-0C04-4976-8C34-41888E8298C7}" dt="2025-09-24T15:57:15.449" v="41152" actId="20577"/>
          <ac:spMkLst>
            <pc:docMk/>
            <pc:sldMk cId="2192162831" sldId="3589"/>
            <ac:spMk id="12" creationId="{4D4ECC51-623E-8ED4-A91E-50AE97837828}"/>
          </ac:spMkLst>
        </pc:spChg>
        <pc:picChg chg="add mod">
          <ac:chgData name="Susan Harper" userId="e5c32c341f11c70f" providerId="LiveId" clId="{FD6A2314-0C04-4976-8C34-41888E8298C7}" dt="2025-09-24T16:32:42.596" v="46381" actId="1076"/>
          <ac:picMkLst>
            <pc:docMk/>
            <pc:sldMk cId="2192162831" sldId="3589"/>
            <ac:picMk id="4" creationId="{35964C27-7B8B-94A3-6EBA-29834B5C7E2E}"/>
          </ac:picMkLst>
        </pc:picChg>
      </pc:sldChg>
      <pc:sldChg chg="addSp modSp add mod">
        <pc:chgData name="Susan Harper" userId="e5c32c341f11c70f" providerId="LiveId" clId="{FD6A2314-0C04-4976-8C34-41888E8298C7}" dt="2025-09-24T16:33:41.905" v="46384" actId="1076"/>
        <pc:sldMkLst>
          <pc:docMk/>
          <pc:sldMk cId="2834446318" sldId="3590"/>
        </pc:sldMkLst>
        <pc:spChg chg="mod">
          <ac:chgData name="Susan Harper" userId="e5c32c341f11c70f" providerId="LiveId" clId="{FD6A2314-0C04-4976-8C34-41888E8298C7}" dt="2025-09-24T15:54:17.604" v="40677" actId="20577"/>
          <ac:spMkLst>
            <pc:docMk/>
            <pc:sldMk cId="2834446318" sldId="3590"/>
            <ac:spMk id="2" creationId="{6411B6EE-4AD8-F820-FB08-F190EDA06BF3}"/>
          </ac:spMkLst>
        </pc:spChg>
        <pc:spChg chg="mod">
          <ac:chgData name="Susan Harper" userId="e5c32c341f11c70f" providerId="LiveId" clId="{FD6A2314-0C04-4976-8C34-41888E8298C7}" dt="2025-09-24T15:58:19.286" v="41183" actId="20577"/>
          <ac:spMkLst>
            <pc:docMk/>
            <pc:sldMk cId="2834446318" sldId="3590"/>
            <ac:spMk id="12" creationId="{D1CB8795-10DA-C440-83BF-FD45039135D0}"/>
          </ac:spMkLst>
        </pc:spChg>
        <pc:picChg chg="add mod">
          <ac:chgData name="Susan Harper" userId="e5c32c341f11c70f" providerId="LiveId" clId="{FD6A2314-0C04-4976-8C34-41888E8298C7}" dt="2025-09-24T16:33:41.905" v="46384" actId="1076"/>
          <ac:picMkLst>
            <pc:docMk/>
            <pc:sldMk cId="2834446318" sldId="3590"/>
            <ac:picMk id="4" creationId="{ED8EF00C-18E0-B662-A87E-8B05B6B5D53D}"/>
          </ac:picMkLst>
        </pc:picChg>
      </pc:sldChg>
      <pc:sldChg chg="addSp modSp add mod">
        <pc:chgData name="Susan Harper" userId="e5c32c341f11c70f" providerId="LiveId" clId="{FD6A2314-0C04-4976-8C34-41888E8298C7}" dt="2025-09-24T16:34:18.605" v="46387" actId="1076"/>
        <pc:sldMkLst>
          <pc:docMk/>
          <pc:sldMk cId="2850616956" sldId="3591"/>
        </pc:sldMkLst>
        <pc:spChg chg="mod">
          <ac:chgData name="Susan Harper" userId="e5c32c341f11c70f" providerId="LiveId" clId="{FD6A2314-0C04-4976-8C34-41888E8298C7}" dt="2025-09-24T16:01:50.040" v="41826" actId="255"/>
          <ac:spMkLst>
            <pc:docMk/>
            <pc:sldMk cId="2850616956" sldId="3591"/>
            <ac:spMk id="12" creationId="{E44DA022-54B7-8D34-5320-ABA79700613C}"/>
          </ac:spMkLst>
        </pc:spChg>
        <pc:picChg chg="add mod">
          <ac:chgData name="Susan Harper" userId="e5c32c341f11c70f" providerId="LiveId" clId="{FD6A2314-0C04-4976-8C34-41888E8298C7}" dt="2025-09-24T16:34:18.605" v="46387" actId="1076"/>
          <ac:picMkLst>
            <pc:docMk/>
            <pc:sldMk cId="2850616956" sldId="3591"/>
            <ac:picMk id="4" creationId="{01F7B72B-8060-EB11-4571-4DB2F3507860}"/>
          </ac:picMkLst>
        </pc:picChg>
      </pc:sldChg>
      <pc:sldChg chg="addSp modSp add mod">
        <pc:chgData name="Susan Harper" userId="e5c32c341f11c70f" providerId="LiveId" clId="{FD6A2314-0C04-4976-8C34-41888E8298C7}" dt="2025-09-24T16:34:58.545" v="46390" actId="1076"/>
        <pc:sldMkLst>
          <pc:docMk/>
          <pc:sldMk cId="1702516706" sldId="3592"/>
        </pc:sldMkLst>
        <pc:spChg chg="mod">
          <ac:chgData name="Susan Harper" userId="e5c32c341f11c70f" providerId="LiveId" clId="{FD6A2314-0C04-4976-8C34-41888E8298C7}" dt="2025-09-24T16:04:04.400" v="42344" actId="6549"/>
          <ac:spMkLst>
            <pc:docMk/>
            <pc:sldMk cId="1702516706" sldId="3592"/>
            <ac:spMk id="12" creationId="{06E8021D-46CC-799A-6704-26B4FF85F239}"/>
          </ac:spMkLst>
        </pc:spChg>
        <pc:picChg chg="add mod">
          <ac:chgData name="Susan Harper" userId="e5c32c341f11c70f" providerId="LiveId" clId="{FD6A2314-0C04-4976-8C34-41888E8298C7}" dt="2025-09-24T16:34:58.545" v="46390" actId="1076"/>
          <ac:picMkLst>
            <pc:docMk/>
            <pc:sldMk cId="1702516706" sldId="3592"/>
            <ac:picMk id="4" creationId="{61F796B2-D00E-C38D-CFF3-6FF809A9B50E}"/>
          </ac:picMkLst>
        </pc:picChg>
      </pc:sldChg>
      <pc:sldChg chg="addSp modSp add mod">
        <pc:chgData name="Susan Harper" userId="e5c32c341f11c70f" providerId="LiveId" clId="{FD6A2314-0C04-4976-8C34-41888E8298C7}" dt="2025-09-24T16:36:25.238" v="46393" actId="1076"/>
        <pc:sldMkLst>
          <pc:docMk/>
          <pc:sldMk cId="3860081164" sldId="3593"/>
        </pc:sldMkLst>
        <pc:spChg chg="mod">
          <ac:chgData name="Susan Harper" userId="e5c32c341f11c70f" providerId="LiveId" clId="{FD6A2314-0C04-4976-8C34-41888E8298C7}" dt="2025-09-24T16:06:51.891" v="42934" actId="255"/>
          <ac:spMkLst>
            <pc:docMk/>
            <pc:sldMk cId="3860081164" sldId="3593"/>
            <ac:spMk id="12" creationId="{60F41A5E-0F87-B4B7-0167-06245A83E7E9}"/>
          </ac:spMkLst>
        </pc:spChg>
        <pc:picChg chg="add mod">
          <ac:chgData name="Susan Harper" userId="e5c32c341f11c70f" providerId="LiveId" clId="{FD6A2314-0C04-4976-8C34-41888E8298C7}" dt="2025-09-24T16:36:25.238" v="46393" actId="1076"/>
          <ac:picMkLst>
            <pc:docMk/>
            <pc:sldMk cId="3860081164" sldId="3593"/>
            <ac:picMk id="4" creationId="{30744C7A-38FC-0CCC-37B2-44977C3EF797}"/>
          </ac:picMkLst>
        </pc:picChg>
      </pc:sldChg>
      <pc:sldChg chg="addSp modSp add mod">
        <pc:chgData name="Susan Harper" userId="e5c32c341f11c70f" providerId="LiveId" clId="{FD6A2314-0C04-4976-8C34-41888E8298C7}" dt="2025-09-24T16:37:21.844" v="46397" actId="14100"/>
        <pc:sldMkLst>
          <pc:docMk/>
          <pc:sldMk cId="832223156" sldId="3594"/>
        </pc:sldMkLst>
        <pc:spChg chg="mod">
          <ac:chgData name="Susan Harper" userId="e5c32c341f11c70f" providerId="LiveId" clId="{FD6A2314-0C04-4976-8C34-41888E8298C7}" dt="2025-09-24T16:08:51.544" v="43343" actId="313"/>
          <ac:spMkLst>
            <pc:docMk/>
            <pc:sldMk cId="832223156" sldId="3594"/>
            <ac:spMk id="12" creationId="{9DC3099E-3F14-F69F-23C1-8ADA26EE969E}"/>
          </ac:spMkLst>
        </pc:spChg>
        <pc:picChg chg="add mod">
          <ac:chgData name="Susan Harper" userId="e5c32c341f11c70f" providerId="LiveId" clId="{FD6A2314-0C04-4976-8C34-41888E8298C7}" dt="2025-09-24T16:37:21.844" v="46397" actId="14100"/>
          <ac:picMkLst>
            <pc:docMk/>
            <pc:sldMk cId="832223156" sldId="3594"/>
            <ac:picMk id="4" creationId="{0BD4A165-DF2D-8E21-3EBB-1E463A4C75F8}"/>
          </ac:picMkLst>
        </pc:picChg>
      </pc:sldChg>
      <pc:sldChg chg="addSp modSp add mod">
        <pc:chgData name="Susan Harper" userId="e5c32c341f11c70f" providerId="LiveId" clId="{FD6A2314-0C04-4976-8C34-41888E8298C7}" dt="2025-09-24T16:37:54.523" v="46400" actId="1076"/>
        <pc:sldMkLst>
          <pc:docMk/>
          <pc:sldMk cId="1750308752" sldId="3595"/>
        </pc:sldMkLst>
        <pc:spChg chg="mod">
          <ac:chgData name="Susan Harper" userId="e5c32c341f11c70f" providerId="LiveId" clId="{FD6A2314-0C04-4976-8C34-41888E8298C7}" dt="2025-09-24T16:10:52.076" v="43802" actId="255"/>
          <ac:spMkLst>
            <pc:docMk/>
            <pc:sldMk cId="1750308752" sldId="3595"/>
            <ac:spMk id="12" creationId="{DFC7E3DE-C3C9-B0C1-86BA-70DF751804AB}"/>
          </ac:spMkLst>
        </pc:spChg>
        <pc:picChg chg="add mod">
          <ac:chgData name="Susan Harper" userId="e5c32c341f11c70f" providerId="LiveId" clId="{FD6A2314-0C04-4976-8C34-41888E8298C7}" dt="2025-09-24T16:37:54.523" v="46400" actId="1076"/>
          <ac:picMkLst>
            <pc:docMk/>
            <pc:sldMk cId="1750308752" sldId="3595"/>
            <ac:picMk id="4" creationId="{E86FC4A0-DE72-3BE5-8F85-2B3F562E7ACE}"/>
          </ac:picMkLst>
        </pc:picChg>
      </pc:sldChg>
      <pc:sldChg chg="addSp modSp add mod">
        <pc:chgData name="Susan Harper" userId="e5c32c341f11c70f" providerId="LiveId" clId="{FD6A2314-0C04-4976-8C34-41888E8298C7}" dt="2025-09-24T16:38:19.769" v="46405" actId="1076"/>
        <pc:sldMkLst>
          <pc:docMk/>
          <pc:sldMk cId="2395376111" sldId="3596"/>
        </pc:sldMkLst>
        <pc:spChg chg="mod">
          <ac:chgData name="Susan Harper" userId="e5c32c341f11c70f" providerId="LiveId" clId="{FD6A2314-0C04-4976-8C34-41888E8298C7}" dt="2025-09-24T16:11:08.157" v="43805" actId="20577"/>
          <ac:spMkLst>
            <pc:docMk/>
            <pc:sldMk cId="2395376111" sldId="3596"/>
            <ac:spMk id="2" creationId="{77216890-04E4-32BC-24FD-094CE40E4962}"/>
          </ac:spMkLst>
        </pc:spChg>
        <pc:spChg chg="mod">
          <ac:chgData name="Susan Harper" userId="e5c32c341f11c70f" providerId="LiveId" clId="{FD6A2314-0C04-4976-8C34-41888E8298C7}" dt="2025-09-24T16:13:03.428" v="44090" actId="20577"/>
          <ac:spMkLst>
            <pc:docMk/>
            <pc:sldMk cId="2395376111" sldId="3596"/>
            <ac:spMk id="12" creationId="{B4354304-FEF1-B726-C224-234ACFAF29B3}"/>
          </ac:spMkLst>
        </pc:spChg>
        <pc:picChg chg="add mod">
          <ac:chgData name="Susan Harper" userId="e5c32c341f11c70f" providerId="LiveId" clId="{FD6A2314-0C04-4976-8C34-41888E8298C7}" dt="2025-09-24T16:38:19.769" v="46405" actId="1076"/>
          <ac:picMkLst>
            <pc:docMk/>
            <pc:sldMk cId="2395376111" sldId="3596"/>
            <ac:picMk id="4" creationId="{88FF9AE7-0F80-1D4C-FB48-22DB2354714A}"/>
          </ac:picMkLst>
        </pc:picChg>
      </pc:sldChg>
      <pc:sldChg chg="addSp modSp add mod">
        <pc:chgData name="Susan Harper" userId="e5c32c341f11c70f" providerId="LiveId" clId="{FD6A2314-0C04-4976-8C34-41888E8298C7}" dt="2025-09-24T16:38:42.443" v="46408" actId="1076"/>
        <pc:sldMkLst>
          <pc:docMk/>
          <pc:sldMk cId="2144305907" sldId="3597"/>
        </pc:sldMkLst>
        <pc:spChg chg="mod">
          <ac:chgData name="Susan Harper" userId="e5c32c341f11c70f" providerId="LiveId" clId="{FD6A2314-0C04-4976-8C34-41888E8298C7}" dt="2025-09-24T16:15:54.065" v="44516" actId="255"/>
          <ac:spMkLst>
            <pc:docMk/>
            <pc:sldMk cId="2144305907" sldId="3597"/>
            <ac:spMk id="12" creationId="{D5AF92FA-D42A-E8EB-EF5F-848DCFDDCD95}"/>
          </ac:spMkLst>
        </pc:spChg>
        <pc:picChg chg="add mod">
          <ac:chgData name="Susan Harper" userId="e5c32c341f11c70f" providerId="LiveId" clId="{FD6A2314-0C04-4976-8C34-41888E8298C7}" dt="2025-09-24T16:38:42.443" v="46408" actId="1076"/>
          <ac:picMkLst>
            <pc:docMk/>
            <pc:sldMk cId="2144305907" sldId="3597"/>
            <ac:picMk id="4" creationId="{0D835009-3CCB-80BE-F1A5-C427ABBD78A3}"/>
          </ac:picMkLst>
        </pc:picChg>
      </pc:sldChg>
      <pc:sldChg chg="addSp modSp add mod">
        <pc:chgData name="Susan Harper" userId="e5c32c341f11c70f" providerId="LiveId" clId="{FD6A2314-0C04-4976-8C34-41888E8298C7}" dt="2025-09-24T16:39:42.593" v="46415" actId="1076"/>
        <pc:sldMkLst>
          <pc:docMk/>
          <pc:sldMk cId="1360123991" sldId="3598"/>
        </pc:sldMkLst>
        <pc:spChg chg="mod">
          <ac:chgData name="Susan Harper" userId="e5c32c341f11c70f" providerId="LiveId" clId="{FD6A2314-0C04-4976-8C34-41888E8298C7}" dt="2025-09-24T16:18:11.745" v="44911" actId="255"/>
          <ac:spMkLst>
            <pc:docMk/>
            <pc:sldMk cId="1360123991" sldId="3598"/>
            <ac:spMk id="12" creationId="{CC895639-1B39-5D6F-AC03-6C223817150A}"/>
          </ac:spMkLst>
        </pc:spChg>
        <pc:picChg chg="add mod">
          <ac:chgData name="Susan Harper" userId="e5c32c341f11c70f" providerId="LiveId" clId="{FD6A2314-0C04-4976-8C34-41888E8298C7}" dt="2025-09-24T16:39:42.593" v="46415" actId="1076"/>
          <ac:picMkLst>
            <pc:docMk/>
            <pc:sldMk cId="1360123991" sldId="3598"/>
            <ac:picMk id="4" creationId="{6A24A64C-E494-B729-BD51-788E3D347A26}"/>
          </ac:picMkLst>
        </pc:picChg>
      </pc:sldChg>
      <pc:sldChg chg="addSp modSp add mod">
        <pc:chgData name="Susan Harper" userId="e5c32c341f11c70f" providerId="LiveId" clId="{FD6A2314-0C04-4976-8C34-41888E8298C7}" dt="2025-09-24T16:39:38.841" v="46414" actId="1076"/>
        <pc:sldMkLst>
          <pc:docMk/>
          <pc:sldMk cId="317499268" sldId="3599"/>
        </pc:sldMkLst>
        <pc:spChg chg="mod">
          <ac:chgData name="Susan Harper" userId="e5c32c341f11c70f" providerId="LiveId" clId="{FD6A2314-0C04-4976-8C34-41888E8298C7}" dt="2025-09-24T16:20:06.902" v="45266" actId="20577"/>
          <ac:spMkLst>
            <pc:docMk/>
            <pc:sldMk cId="317499268" sldId="3599"/>
            <ac:spMk id="2" creationId="{7B4177E3-4D55-9803-56CF-F9F7E7F3F4F2}"/>
          </ac:spMkLst>
        </pc:spChg>
        <pc:spChg chg="mod">
          <ac:chgData name="Susan Harper" userId="e5c32c341f11c70f" providerId="LiveId" clId="{FD6A2314-0C04-4976-8C34-41888E8298C7}" dt="2025-09-24T16:20:02.902" v="45262" actId="20577"/>
          <ac:spMkLst>
            <pc:docMk/>
            <pc:sldMk cId="317499268" sldId="3599"/>
            <ac:spMk id="12" creationId="{8FA2B467-7517-A2C3-FF57-502792778848}"/>
          </ac:spMkLst>
        </pc:spChg>
        <pc:picChg chg="add mod">
          <ac:chgData name="Susan Harper" userId="e5c32c341f11c70f" providerId="LiveId" clId="{FD6A2314-0C04-4976-8C34-41888E8298C7}" dt="2025-09-24T16:39:38.841" v="46414" actId="1076"/>
          <ac:picMkLst>
            <pc:docMk/>
            <pc:sldMk cId="317499268" sldId="3599"/>
            <ac:picMk id="4" creationId="{6A148524-212E-91B9-B16A-EB67A531356D}"/>
          </ac:picMkLst>
        </pc:picChg>
      </pc:sldChg>
      <pc:sldChg chg="addSp modSp add mod">
        <pc:chgData name="Susan Harper" userId="e5c32c341f11c70f" providerId="LiveId" clId="{FD6A2314-0C04-4976-8C34-41888E8298C7}" dt="2025-09-24T16:40:15.443" v="46418" actId="1076"/>
        <pc:sldMkLst>
          <pc:docMk/>
          <pc:sldMk cId="2506516707" sldId="3600"/>
        </pc:sldMkLst>
        <pc:spChg chg="mod">
          <ac:chgData name="Susan Harper" userId="e5c32c341f11c70f" providerId="LiveId" clId="{FD6A2314-0C04-4976-8C34-41888E8298C7}" dt="2025-09-24T16:20:30.423" v="45291" actId="20577"/>
          <ac:spMkLst>
            <pc:docMk/>
            <pc:sldMk cId="2506516707" sldId="3600"/>
            <ac:spMk id="2" creationId="{82B5A549-CA3A-49F9-BF3D-87ABB6E5C486}"/>
          </ac:spMkLst>
        </pc:spChg>
        <pc:spChg chg="mod">
          <ac:chgData name="Susan Harper" userId="e5c32c341f11c70f" providerId="LiveId" clId="{FD6A2314-0C04-4976-8C34-41888E8298C7}" dt="2025-09-24T16:23:27.080" v="45557" actId="20577"/>
          <ac:spMkLst>
            <pc:docMk/>
            <pc:sldMk cId="2506516707" sldId="3600"/>
            <ac:spMk id="12" creationId="{ED016B56-7AC9-CD54-9A3C-7AE8B1A25A64}"/>
          </ac:spMkLst>
        </pc:spChg>
        <pc:picChg chg="add mod">
          <ac:chgData name="Susan Harper" userId="e5c32c341f11c70f" providerId="LiveId" clId="{FD6A2314-0C04-4976-8C34-41888E8298C7}" dt="2025-09-24T16:40:15.443" v="46418" actId="1076"/>
          <ac:picMkLst>
            <pc:docMk/>
            <pc:sldMk cId="2506516707" sldId="3600"/>
            <ac:picMk id="4" creationId="{74B8D8C3-9D29-5C9E-0381-33132026CCE5}"/>
          </ac:picMkLst>
        </pc:picChg>
      </pc:sldChg>
      <pc:sldChg chg="addSp delSp modSp add mod">
        <pc:chgData name="Susan Harper" userId="e5c32c341f11c70f" providerId="LiveId" clId="{FD6A2314-0C04-4976-8C34-41888E8298C7}" dt="2025-09-24T16:43:20.543" v="46432" actId="1076"/>
        <pc:sldMkLst>
          <pc:docMk/>
          <pc:sldMk cId="3819605706" sldId="3601"/>
        </pc:sldMkLst>
        <pc:spChg chg="mod">
          <ac:chgData name="Susan Harper" userId="e5c32c341f11c70f" providerId="LiveId" clId="{FD6A2314-0C04-4976-8C34-41888E8298C7}" dt="2025-09-24T16:26:41.668" v="46018" actId="20577"/>
          <ac:spMkLst>
            <pc:docMk/>
            <pc:sldMk cId="3819605706" sldId="3601"/>
            <ac:spMk id="12" creationId="{DDAE28CA-36DF-1FDC-E53E-2DAE0AD6C916}"/>
          </ac:spMkLst>
        </pc:spChg>
        <pc:picChg chg="add mod">
          <ac:chgData name="Susan Harper" userId="e5c32c341f11c70f" providerId="LiveId" clId="{FD6A2314-0C04-4976-8C34-41888E8298C7}" dt="2025-09-24T16:43:20.543" v="46432" actId="1076"/>
          <ac:picMkLst>
            <pc:docMk/>
            <pc:sldMk cId="3819605706" sldId="3601"/>
            <ac:picMk id="6" creationId="{35A2F6AD-170F-CD0B-90AF-8DEDD6152295}"/>
          </ac:picMkLst>
        </pc:picChg>
      </pc:sldChg>
      <pc:sldChg chg="addSp delSp modSp add mod">
        <pc:chgData name="Susan Harper" userId="e5c32c341f11c70f" providerId="LiveId" clId="{FD6A2314-0C04-4976-8C34-41888E8298C7}" dt="2025-09-24T16:44:25.241" v="46438" actId="1076"/>
        <pc:sldMkLst>
          <pc:docMk/>
          <pc:sldMk cId="1421933928" sldId="3602"/>
        </pc:sldMkLst>
        <pc:spChg chg="mod">
          <ac:chgData name="Susan Harper" userId="e5c32c341f11c70f" providerId="LiveId" clId="{FD6A2314-0C04-4976-8C34-41888E8298C7}" dt="2025-09-24T16:28:17.347" v="46366" actId="255"/>
          <ac:spMkLst>
            <pc:docMk/>
            <pc:sldMk cId="1421933928" sldId="3602"/>
            <ac:spMk id="12" creationId="{2F1AE5BB-A869-A9A5-A40E-C9A2E061103B}"/>
          </ac:spMkLst>
        </pc:spChg>
        <pc:picChg chg="add mod">
          <ac:chgData name="Susan Harper" userId="e5c32c341f11c70f" providerId="LiveId" clId="{FD6A2314-0C04-4976-8C34-41888E8298C7}" dt="2025-09-24T16:44:25.241" v="46438" actId="1076"/>
          <ac:picMkLst>
            <pc:docMk/>
            <pc:sldMk cId="1421933928" sldId="3602"/>
            <ac:picMk id="8" creationId="{2E4AE553-E398-730C-5852-7207CB82359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880066-1FA8-476E-962D-0AEB5E1B45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678018" y="8658709"/>
            <a:ext cx="216673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r"/>
            <a:endParaRPr lang="en-US" dirty="0">
              <a:latin typeface="Fira Sans Light" panose="020B0403050000020004" pitchFamily="34" charset="0"/>
              <a:ea typeface="Fira Sans Light" panose="020B04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831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5F237-14B1-44F1-B50A-02795525D4B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89EA6-10CF-4B84-A1CD-EB157AC13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15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23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16" algn="l" defTabSz="121923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32" algn="l" defTabSz="121923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46" algn="l" defTabSz="121923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61" algn="l" defTabSz="121923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76" algn="l" defTabSz="121923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92" algn="l" defTabSz="121923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307" algn="l" defTabSz="121923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923" algn="l" defTabSz="121923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6E482-F2E1-AE4E-B7AD-A6CBD907DFA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804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B Graphic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title">
            <a:extLst>
              <a:ext uri="{FF2B5EF4-FFF2-40B4-BE49-F238E27FC236}">
                <a16:creationId xmlns:a16="http://schemas.microsoft.com/office/drawing/2014/main" id="{552FA3E0-F23A-7B6F-618F-639C7563EB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4384" y="1311449"/>
            <a:ext cx="6171498" cy="198039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ts val="6167"/>
              </a:spcAft>
              <a:defRPr sz="4800" b="1" cap="all" baseline="0">
                <a:solidFill>
                  <a:schemeClr val="bg1"/>
                </a:solidFill>
                <a:latin typeface="Taub Sans Text" pitchFamily="2" charset="77"/>
                <a:ea typeface="Taub Sans Text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Chapter 1: </a:t>
            </a:r>
            <a:r>
              <a:rPr lang="en-US" dirty="0" err="1"/>
              <a:t>EthicS</a:t>
            </a:r>
            <a:endParaRPr lang="en-US" dirty="0"/>
          </a:p>
        </p:txBody>
      </p:sp>
      <p:sp>
        <p:nvSpPr>
          <p:cNvPr id="24" name="Subtitle">
            <a:extLst>
              <a:ext uri="{FF2B5EF4-FFF2-40B4-BE49-F238E27FC236}">
                <a16:creationId xmlns:a16="http://schemas.microsoft.com/office/drawing/2014/main" id="{8089144B-FBF4-7B30-2827-80BE18B588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4386" y="3566161"/>
            <a:ext cx="6160629" cy="39742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Taub Sans Text" pitchFamily="2" charset="77"/>
                <a:ea typeface="Taub Sans Text" pitchFamily="2" charset="77"/>
              </a:defRPr>
            </a:lvl1pPr>
            <a:lvl2pPr>
              <a:defRPr sz="1349"/>
            </a:lvl2pPr>
            <a:lvl3pPr>
              <a:defRPr sz="1349"/>
            </a:lvl3pPr>
            <a:lvl4pPr>
              <a:defRPr sz="1349"/>
            </a:lvl4pPr>
            <a:lvl5pPr>
              <a:defRPr sz="1349"/>
            </a:lvl5pPr>
          </a:lstStyle>
          <a:p>
            <a:pPr lvl="0"/>
            <a:r>
              <a:rPr lang="en-US" dirty="0"/>
              <a:t>Pennsylvania Tax Institutes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Susan Harper, Instructor</a:t>
            </a:r>
          </a:p>
        </p:txBody>
      </p:sp>
      <p:pic>
        <p:nvPicPr>
          <p:cNvPr id="2" name="Decorative">
            <a:extLst>
              <a:ext uri="{FF2B5EF4-FFF2-40B4-BE49-F238E27FC236}">
                <a16:creationId xmlns:a16="http://schemas.microsoft.com/office/drawing/2014/main" id="{7C47B7DC-658F-F22B-4938-05CA22A2D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9149" r="60664"/>
          <a:stretch/>
        </p:blipFill>
        <p:spPr>
          <a:xfrm>
            <a:off x="7203122" y="0"/>
            <a:ext cx="4990466" cy="467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9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eme list 1">
            <a:extLst>
              <a:ext uri="{FF2B5EF4-FFF2-40B4-BE49-F238E27FC236}">
                <a16:creationId xmlns:a16="http://schemas.microsoft.com/office/drawing/2014/main" id="{6574F076-D486-D88A-1F2E-E936640F8A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2208" y="2335939"/>
            <a:ext cx="4041756" cy="539608"/>
          </a:xfrm>
        </p:spPr>
        <p:txBody>
          <a:bodyPr/>
          <a:lstStyle>
            <a:lvl1pPr>
              <a:lnSpc>
                <a:spcPts val="2540"/>
              </a:lnSpc>
              <a:spcBef>
                <a:spcPts val="0"/>
              </a:spcBef>
              <a:spcAft>
                <a:spcPts val="8000"/>
              </a:spcAft>
              <a:defRPr sz="2200" b="0">
                <a:solidFill>
                  <a:schemeClr val="tx1"/>
                </a:solidFill>
                <a:latin typeface="Taub Sans Text" pitchFamily="2" charset="77"/>
                <a:ea typeface="Taub Sans Text" pitchFamily="2" charset="77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800"/>
            </a:lvl5pPr>
          </a:lstStyle>
          <a:p>
            <a:pPr lvl="0"/>
            <a:r>
              <a:rPr lang="en-US" dirty="0"/>
              <a:t>Theme 1</a:t>
            </a:r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1CEBB381-A77C-0A05-4C57-FA8B1EE04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31736" y="6529892"/>
            <a:ext cx="398033" cy="328108"/>
          </a:xfrm>
          <a:prstGeom prst="rect">
            <a:avLst/>
          </a:prstGeom>
          <a:solidFill>
            <a:srgbClr val="F2F3F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" name="Background">
            <a:extLst>
              <a:ext uri="{FF2B5EF4-FFF2-40B4-BE49-F238E27FC236}">
                <a16:creationId xmlns:a16="http://schemas.microsoft.com/office/drawing/2014/main" id="{434E7FBE-E9AD-DD35-5C3F-F81905915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3588" cy="1378856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endParaRPr lang="es-AR" sz="1200">
              <a:solidFill>
                <a:schemeClr val="tx1"/>
              </a:solidFill>
            </a:endParaRPr>
          </a:p>
        </p:txBody>
      </p:sp>
      <p:sp>
        <p:nvSpPr>
          <p:cNvPr id="8" name="Slide title">
            <a:extLst>
              <a:ext uri="{FF2B5EF4-FFF2-40B4-BE49-F238E27FC236}">
                <a16:creationId xmlns:a16="http://schemas.microsoft.com/office/drawing/2014/main" id="{21E4C6ED-F307-E6E5-50CB-681CE564F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097" y="355502"/>
            <a:ext cx="11488606" cy="738664"/>
          </a:xfrm>
        </p:spPr>
        <p:txBody>
          <a:bodyPr/>
          <a:lstStyle>
            <a:lvl1pPr>
              <a:defRPr sz="4800" b="1" i="0">
                <a:solidFill>
                  <a:schemeClr val="bg1"/>
                </a:solidFill>
                <a:latin typeface="Taub Sans" pitchFamily="2" charset="77"/>
                <a:ea typeface="Taub Sans" pitchFamily="2" charset="77"/>
              </a:defRPr>
            </a:lvl1pPr>
          </a:lstStyle>
          <a:p>
            <a:r>
              <a:rPr lang="es-MX" dirty="0"/>
              <a:t>AGENDA</a:t>
            </a:r>
            <a:endParaRPr lang="es-AR" dirty="0"/>
          </a:p>
        </p:txBody>
      </p:sp>
      <p:sp>
        <p:nvSpPr>
          <p:cNvPr id="2" name="Numbers 1">
            <a:extLst>
              <a:ext uri="{FF2B5EF4-FFF2-40B4-BE49-F238E27FC236}">
                <a16:creationId xmlns:a16="http://schemas.microsoft.com/office/drawing/2014/main" id="{7C7D2BB4-883E-F276-5B95-62FDAEB7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5794" y="2117168"/>
            <a:ext cx="711200" cy="758379"/>
          </a:xfrm>
        </p:spPr>
        <p:txBody>
          <a:bodyPr/>
          <a:lstStyle>
            <a:lvl1pPr>
              <a:spcBef>
                <a:spcPts val="0"/>
              </a:spcBef>
              <a:spcAft>
                <a:spcPts val="5000"/>
              </a:spcAft>
              <a:defRPr sz="4800" b="1">
                <a:solidFill>
                  <a:schemeClr val="tx2"/>
                </a:solidFill>
                <a:latin typeface="Taub Sans Text" pitchFamily="2" charset="77"/>
                <a:ea typeface="Taub Sans Text" pitchFamily="2" charset="77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8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Numbers 1">
            <a:extLst>
              <a:ext uri="{FF2B5EF4-FFF2-40B4-BE49-F238E27FC236}">
                <a16:creationId xmlns:a16="http://schemas.microsoft.com/office/drawing/2014/main" id="{C6077815-EC2D-8F17-A610-EDDFE4A2A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5794" y="3476736"/>
            <a:ext cx="711200" cy="758379"/>
          </a:xfrm>
        </p:spPr>
        <p:txBody>
          <a:bodyPr/>
          <a:lstStyle>
            <a:lvl1pPr>
              <a:spcBef>
                <a:spcPts val="0"/>
              </a:spcBef>
              <a:spcAft>
                <a:spcPts val="5000"/>
              </a:spcAft>
              <a:defRPr sz="4800" b="1">
                <a:solidFill>
                  <a:schemeClr val="tx2"/>
                </a:solidFill>
                <a:latin typeface="Taub Sans Text" pitchFamily="2" charset="77"/>
                <a:ea typeface="Taub Sans Text" pitchFamily="2" charset="77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800"/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9" name="Numbers 1">
            <a:extLst>
              <a:ext uri="{FF2B5EF4-FFF2-40B4-BE49-F238E27FC236}">
                <a16:creationId xmlns:a16="http://schemas.microsoft.com/office/drawing/2014/main" id="{CB177035-A149-540B-5B65-40C942BDA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5794" y="4860368"/>
            <a:ext cx="711200" cy="758379"/>
          </a:xfrm>
        </p:spPr>
        <p:txBody>
          <a:bodyPr/>
          <a:lstStyle>
            <a:lvl1pPr>
              <a:spcBef>
                <a:spcPts val="0"/>
              </a:spcBef>
              <a:spcAft>
                <a:spcPts val="5000"/>
              </a:spcAft>
              <a:defRPr sz="4800" b="1">
                <a:solidFill>
                  <a:schemeClr val="tx2"/>
                </a:solidFill>
                <a:latin typeface="Taub Sans Text" pitchFamily="2" charset="77"/>
                <a:ea typeface="Taub Sans Text" pitchFamily="2" charset="77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800"/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3" name="Theme list 1">
            <a:extLst>
              <a:ext uri="{FF2B5EF4-FFF2-40B4-BE49-F238E27FC236}">
                <a16:creationId xmlns:a16="http://schemas.microsoft.com/office/drawing/2014/main" id="{29A2FF39-BF25-7C4E-C201-45ED792615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72208" y="3705241"/>
            <a:ext cx="4041756" cy="529873"/>
          </a:xfrm>
        </p:spPr>
        <p:txBody>
          <a:bodyPr/>
          <a:lstStyle>
            <a:lvl1pPr>
              <a:lnSpc>
                <a:spcPts val="2540"/>
              </a:lnSpc>
              <a:spcBef>
                <a:spcPts val="0"/>
              </a:spcBef>
              <a:spcAft>
                <a:spcPts val="8000"/>
              </a:spcAft>
              <a:defRPr sz="2200" b="0">
                <a:solidFill>
                  <a:schemeClr val="tx1"/>
                </a:solidFill>
                <a:latin typeface="Taub Sans Text" pitchFamily="2" charset="77"/>
                <a:ea typeface="Taub Sans Text" pitchFamily="2" charset="77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800"/>
            </a:lvl5pPr>
          </a:lstStyle>
          <a:p>
            <a:pPr lvl="0"/>
            <a:r>
              <a:rPr lang="en-US" dirty="0"/>
              <a:t>Theme 2</a:t>
            </a:r>
          </a:p>
        </p:txBody>
      </p:sp>
      <p:sp>
        <p:nvSpPr>
          <p:cNvPr id="14" name="Theme list 1">
            <a:extLst>
              <a:ext uri="{FF2B5EF4-FFF2-40B4-BE49-F238E27FC236}">
                <a16:creationId xmlns:a16="http://schemas.microsoft.com/office/drawing/2014/main" id="{DCB5A8C9-D688-9CE3-9231-B37A0FD208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72208" y="5089417"/>
            <a:ext cx="4041756" cy="529330"/>
          </a:xfrm>
        </p:spPr>
        <p:txBody>
          <a:bodyPr/>
          <a:lstStyle>
            <a:lvl1pPr>
              <a:lnSpc>
                <a:spcPts val="2540"/>
              </a:lnSpc>
              <a:spcBef>
                <a:spcPts val="0"/>
              </a:spcBef>
              <a:spcAft>
                <a:spcPts val="8000"/>
              </a:spcAft>
              <a:defRPr sz="2200" b="0">
                <a:solidFill>
                  <a:schemeClr val="tx1"/>
                </a:solidFill>
                <a:latin typeface="Taub Sans Text" pitchFamily="2" charset="77"/>
                <a:ea typeface="Taub Sans Text" pitchFamily="2" charset="77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800"/>
            </a:lvl5pPr>
          </a:lstStyle>
          <a:p>
            <a:pPr lvl="0"/>
            <a:r>
              <a:rPr lang="en-US" dirty="0"/>
              <a:t>Theme 3</a:t>
            </a:r>
          </a:p>
        </p:txBody>
      </p:sp>
      <p:sp>
        <p:nvSpPr>
          <p:cNvPr id="15" name="Theme list 1">
            <a:extLst>
              <a:ext uri="{FF2B5EF4-FFF2-40B4-BE49-F238E27FC236}">
                <a16:creationId xmlns:a16="http://schemas.microsoft.com/office/drawing/2014/main" id="{731912E1-9F0C-24DB-8CE4-9A0B1EF221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73136" y="2335939"/>
            <a:ext cx="4041756" cy="539608"/>
          </a:xfrm>
        </p:spPr>
        <p:txBody>
          <a:bodyPr/>
          <a:lstStyle>
            <a:lvl1pPr>
              <a:lnSpc>
                <a:spcPts val="2540"/>
              </a:lnSpc>
              <a:spcBef>
                <a:spcPts val="0"/>
              </a:spcBef>
              <a:spcAft>
                <a:spcPts val="8000"/>
              </a:spcAft>
              <a:defRPr sz="2200" b="0">
                <a:solidFill>
                  <a:schemeClr val="tx1"/>
                </a:solidFill>
                <a:latin typeface="Taub Sans Text" pitchFamily="2" charset="77"/>
                <a:ea typeface="Taub Sans Text" pitchFamily="2" charset="77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800"/>
            </a:lvl5pPr>
          </a:lstStyle>
          <a:p>
            <a:pPr lvl="0"/>
            <a:r>
              <a:rPr lang="en-US" dirty="0"/>
              <a:t>Theme 4</a:t>
            </a:r>
          </a:p>
        </p:txBody>
      </p:sp>
      <p:sp>
        <p:nvSpPr>
          <p:cNvPr id="16" name="Numbers 1">
            <a:extLst>
              <a:ext uri="{FF2B5EF4-FFF2-40B4-BE49-F238E27FC236}">
                <a16:creationId xmlns:a16="http://schemas.microsoft.com/office/drawing/2014/main" id="{97891625-CD7A-0357-3823-6032A1FF4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66722" y="2117168"/>
            <a:ext cx="711200" cy="758379"/>
          </a:xfrm>
        </p:spPr>
        <p:txBody>
          <a:bodyPr/>
          <a:lstStyle>
            <a:lvl1pPr>
              <a:spcBef>
                <a:spcPts val="0"/>
              </a:spcBef>
              <a:spcAft>
                <a:spcPts val="5000"/>
              </a:spcAft>
              <a:defRPr sz="4800" b="1">
                <a:solidFill>
                  <a:schemeClr val="tx2"/>
                </a:solidFill>
                <a:latin typeface="Taub Sans Text" pitchFamily="2" charset="77"/>
                <a:ea typeface="Taub Sans Text" pitchFamily="2" charset="77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800"/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17" name="Numbers 1">
            <a:extLst>
              <a:ext uri="{FF2B5EF4-FFF2-40B4-BE49-F238E27FC236}">
                <a16:creationId xmlns:a16="http://schemas.microsoft.com/office/drawing/2014/main" id="{F1298685-866B-86DE-DA1C-22DB62C95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6722" y="3476736"/>
            <a:ext cx="711200" cy="758379"/>
          </a:xfrm>
        </p:spPr>
        <p:txBody>
          <a:bodyPr/>
          <a:lstStyle>
            <a:lvl1pPr>
              <a:spcBef>
                <a:spcPts val="0"/>
              </a:spcBef>
              <a:spcAft>
                <a:spcPts val="5000"/>
              </a:spcAft>
              <a:defRPr sz="4800" b="1">
                <a:solidFill>
                  <a:schemeClr val="tx2"/>
                </a:solidFill>
                <a:latin typeface="Taub Sans Text" pitchFamily="2" charset="77"/>
                <a:ea typeface="Taub Sans Text" pitchFamily="2" charset="77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800"/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18" name="Numbers 1">
            <a:extLst>
              <a:ext uri="{FF2B5EF4-FFF2-40B4-BE49-F238E27FC236}">
                <a16:creationId xmlns:a16="http://schemas.microsoft.com/office/drawing/2014/main" id="{09F45481-E46F-5E85-C5C8-DEDED1030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6722" y="4860368"/>
            <a:ext cx="711200" cy="758379"/>
          </a:xfrm>
        </p:spPr>
        <p:txBody>
          <a:bodyPr/>
          <a:lstStyle>
            <a:lvl1pPr>
              <a:spcBef>
                <a:spcPts val="0"/>
              </a:spcBef>
              <a:spcAft>
                <a:spcPts val="5000"/>
              </a:spcAft>
              <a:defRPr sz="4800" b="1">
                <a:solidFill>
                  <a:schemeClr val="tx2"/>
                </a:solidFill>
                <a:latin typeface="Taub Sans Text" pitchFamily="2" charset="77"/>
                <a:ea typeface="Taub Sans Text" pitchFamily="2" charset="77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800"/>
            </a:lvl5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19" name="Theme list 1">
            <a:extLst>
              <a:ext uri="{FF2B5EF4-FFF2-40B4-BE49-F238E27FC236}">
                <a16:creationId xmlns:a16="http://schemas.microsoft.com/office/drawing/2014/main" id="{73C8B9C2-31F9-5B7C-D77A-386D8D6354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73136" y="3705241"/>
            <a:ext cx="4041756" cy="529873"/>
          </a:xfrm>
        </p:spPr>
        <p:txBody>
          <a:bodyPr/>
          <a:lstStyle>
            <a:lvl1pPr>
              <a:lnSpc>
                <a:spcPts val="2540"/>
              </a:lnSpc>
              <a:spcBef>
                <a:spcPts val="0"/>
              </a:spcBef>
              <a:spcAft>
                <a:spcPts val="8000"/>
              </a:spcAft>
              <a:defRPr sz="2200" b="0">
                <a:solidFill>
                  <a:schemeClr val="tx1"/>
                </a:solidFill>
                <a:latin typeface="Taub Sans Text" pitchFamily="2" charset="77"/>
                <a:ea typeface="Taub Sans Text" pitchFamily="2" charset="77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800"/>
            </a:lvl5pPr>
          </a:lstStyle>
          <a:p>
            <a:pPr lvl="0"/>
            <a:r>
              <a:rPr lang="en-US" dirty="0"/>
              <a:t>Theme 5</a:t>
            </a:r>
          </a:p>
        </p:txBody>
      </p:sp>
      <p:sp>
        <p:nvSpPr>
          <p:cNvPr id="20" name="Theme list 1">
            <a:extLst>
              <a:ext uri="{FF2B5EF4-FFF2-40B4-BE49-F238E27FC236}">
                <a16:creationId xmlns:a16="http://schemas.microsoft.com/office/drawing/2014/main" id="{49653FB5-1F51-E888-AD50-44F6C2F714A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73136" y="5089417"/>
            <a:ext cx="4041756" cy="529330"/>
          </a:xfrm>
        </p:spPr>
        <p:txBody>
          <a:bodyPr/>
          <a:lstStyle>
            <a:lvl1pPr>
              <a:lnSpc>
                <a:spcPts val="2540"/>
              </a:lnSpc>
              <a:spcBef>
                <a:spcPts val="0"/>
              </a:spcBef>
              <a:spcAft>
                <a:spcPts val="8000"/>
              </a:spcAft>
              <a:defRPr sz="2200" b="0">
                <a:solidFill>
                  <a:schemeClr val="tx1"/>
                </a:solidFill>
                <a:latin typeface="Taub Sans Text" pitchFamily="2" charset="77"/>
                <a:ea typeface="Taub Sans Text" pitchFamily="2" charset="77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800"/>
            </a:lvl5pPr>
          </a:lstStyle>
          <a:p>
            <a:pPr lvl="0"/>
            <a:r>
              <a:rPr lang="en-US" dirty="0"/>
              <a:t>Theme 6</a:t>
            </a:r>
          </a:p>
        </p:txBody>
      </p:sp>
    </p:spTree>
    <p:extLst>
      <p:ext uri="{BB962C8B-B14F-4D97-AF65-F5344CB8AC3E}">
        <p14:creationId xmlns:p14="http://schemas.microsoft.com/office/powerpoint/2010/main" val="3399596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 1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C1B8FBF8-B509-8320-8CB2-11FBB202B8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097" y="355502"/>
            <a:ext cx="11488606" cy="738664"/>
          </a:xfrm>
        </p:spPr>
        <p:txBody>
          <a:bodyPr/>
          <a:lstStyle>
            <a:lvl1pPr>
              <a:defRPr sz="4800" b="1" i="0">
                <a:solidFill>
                  <a:schemeClr val="tx1"/>
                </a:solidFill>
                <a:latin typeface="Taub Sans" pitchFamily="2" charset="77"/>
                <a:ea typeface="Taub Sans" pitchFamily="2" charset="77"/>
              </a:defRPr>
            </a:lvl1pPr>
          </a:lstStyle>
          <a:p>
            <a:r>
              <a:rPr lang="es-MX" dirty="0"/>
              <a:t>SPEAKERS</a:t>
            </a:r>
            <a:endParaRPr lang="es-AR" dirty="0"/>
          </a:p>
        </p:txBody>
      </p:sp>
      <p:sp>
        <p:nvSpPr>
          <p:cNvPr id="3" name="Background">
            <a:extLst>
              <a:ext uri="{FF2B5EF4-FFF2-40B4-BE49-F238E27FC236}">
                <a16:creationId xmlns:a16="http://schemas.microsoft.com/office/drawing/2014/main" id="{DAA9E671-F77F-6B59-8EAB-6CA45252A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78857"/>
            <a:ext cx="12193588" cy="4992446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endParaRPr lang="es-AR" sz="1200">
              <a:solidFill>
                <a:schemeClr val="tx1"/>
              </a:solidFill>
            </a:endParaRPr>
          </a:p>
        </p:txBody>
      </p:sp>
      <p:sp>
        <p:nvSpPr>
          <p:cNvPr id="5" name="Name">
            <a:extLst>
              <a:ext uri="{FF2B5EF4-FFF2-40B4-BE49-F238E27FC236}">
                <a16:creationId xmlns:a16="http://schemas.microsoft.com/office/drawing/2014/main" id="{91BB0A3B-D562-6D6E-9F30-6C35167D389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09818" y="2302926"/>
            <a:ext cx="5765417" cy="315912"/>
          </a:xfrm>
        </p:spPr>
        <p:txBody>
          <a:bodyPr/>
          <a:lstStyle>
            <a:lvl1pPr algn="l">
              <a:defRPr sz="2000" b="1" cap="all" baseline="0">
                <a:solidFill>
                  <a:schemeClr val="bg1"/>
                </a:solidFill>
                <a:latin typeface="Taub Sans Text" pitchFamily="2" charset="77"/>
                <a:ea typeface="Taub Sans Text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0A4D379F-93A2-79DE-D07E-1CB9E82037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09818" y="2705941"/>
            <a:ext cx="5765417" cy="417152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  <a:latin typeface="Taub Sans Text" pitchFamily="2" charset="77"/>
                <a:ea typeface="Taub Sans Text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Image placeholder">
            <a:extLst>
              <a:ext uri="{FF2B5EF4-FFF2-40B4-BE49-F238E27FC236}">
                <a16:creationId xmlns:a16="http://schemas.microsoft.com/office/drawing/2014/main" id="{01FBDB4E-28A5-359A-1761-681B3A8EA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14339" y="2302926"/>
            <a:ext cx="3132103" cy="3144309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Taub Sans Text" pitchFamily="2" charset="77"/>
                <a:ea typeface="Taub Sans Text" pitchFamily="2" charset="77"/>
              </a:defRPr>
            </a:lvl1pPr>
          </a:lstStyle>
          <a:p>
            <a:r>
              <a:rPr lang="es-AR" dirty="0"/>
              <a:t>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AD968D-2C58-BC09-E356-E237E273D6F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809818" y="3262313"/>
            <a:ext cx="5765800" cy="218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663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| One column Lar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7B8BF044-5190-FB9B-331D-30CA4F935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3588" cy="1143000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endParaRPr lang="es-AR" sz="1200">
              <a:solidFill>
                <a:schemeClr val="tx1"/>
              </a:solidFill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38A33D40-8C30-B870-6B5F-221798C4E4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096" y="266400"/>
            <a:ext cx="11454603" cy="576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aub Sans Text" pitchFamily="2" charset="77"/>
                <a:ea typeface="Taub Sans Text" pitchFamily="2" charset="77"/>
              </a:defRPr>
            </a:lvl1pPr>
          </a:lstStyle>
          <a:p>
            <a:r>
              <a:rPr lang="en-US" dirty="0"/>
              <a:t>HEADLINE IN ALL CAPS, 36-PT</a:t>
            </a:r>
          </a:p>
        </p:txBody>
      </p:sp>
      <p:sp>
        <p:nvSpPr>
          <p:cNvPr id="18" name="H1">
            <a:extLst>
              <a:ext uri="{FF2B5EF4-FFF2-40B4-BE49-F238E27FC236}">
                <a16:creationId xmlns:a16="http://schemas.microsoft.com/office/drawing/2014/main" id="{F13CEF7B-36AF-CC0F-7251-135E7FC4DB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97" y="2118831"/>
            <a:ext cx="9724929" cy="648180"/>
          </a:xfrm>
        </p:spPr>
        <p:txBody>
          <a:bodyPr/>
          <a:lstStyle>
            <a:lvl1pPr>
              <a:defRPr sz="2000" b="1" cap="all" baseline="0">
                <a:solidFill>
                  <a:schemeClr val="tx2"/>
                </a:solidFill>
                <a:latin typeface="Taub Sans Text" pitchFamily="2" charset="77"/>
                <a:ea typeface="Taub Sans Tex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aragraph">
            <a:extLst>
              <a:ext uri="{FF2B5EF4-FFF2-40B4-BE49-F238E27FC236}">
                <a16:creationId xmlns:a16="http://schemas.microsoft.com/office/drawing/2014/main" id="{3506C00D-2EC2-CD36-9C0B-23CAD30956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097" y="2946399"/>
            <a:ext cx="9724929" cy="303847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aub Sans Text" pitchFamily="2" charset="77"/>
                <a:ea typeface="Taub Sans Text" pitchFamily="2" charset="77"/>
              </a:defRPr>
            </a:lvl1pPr>
            <a:lvl2pPr>
              <a:buSzPct val="90000"/>
              <a:defRPr sz="1800">
                <a:solidFill>
                  <a:schemeClr val="tx1"/>
                </a:solidFill>
                <a:latin typeface="Taub Sans Text" pitchFamily="2" charset="77"/>
                <a:ea typeface="Taub Sans Text" pitchFamily="2" charset="77"/>
              </a:defRPr>
            </a:lvl2pPr>
            <a:lvl3pPr>
              <a:buSzPct val="80000"/>
              <a:defRPr sz="1800">
                <a:solidFill>
                  <a:schemeClr val="tx1"/>
                </a:solidFill>
                <a:latin typeface="Taub Sans Text" pitchFamily="2" charset="77"/>
                <a:ea typeface="Taub Sans Text" pitchFamily="2" charset="77"/>
              </a:defRPr>
            </a:lvl3pPr>
            <a:lvl4pPr marL="720725" marR="0" indent="-223838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00000"/>
              <a:buFont typeface="System Font Regular"/>
              <a:buChar char="⎻"/>
              <a:tabLst/>
              <a:defRPr sz="1800">
                <a:solidFill>
                  <a:schemeClr val="tx1"/>
                </a:solidFill>
                <a:latin typeface="Taub Sans Text" pitchFamily="2" charset="77"/>
                <a:ea typeface="Taub Sans Text" pitchFamily="2" charset="77"/>
              </a:defRPr>
            </a:lvl4pPr>
            <a:lvl5pPr>
              <a:defRPr sz="2000">
                <a:solidFill>
                  <a:schemeClr val="tx1"/>
                </a:solidFill>
                <a:latin typeface="Taub Sans Text" pitchFamily="2" charset="77"/>
                <a:ea typeface="Taub Sans Tex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720725" marR="0" lvl="3" indent="-223838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00000"/>
              <a:buFont typeface="System Font Regular"/>
              <a:buChar char="⎻"/>
              <a:tabLst/>
              <a:defRPr/>
            </a:pPr>
            <a:r>
              <a:rPr lang="en-US" dirty="0"/>
              <a:t>Fourth level</a:t>
            </a:r>
          </a:p>
          <a:p>
            <a:pPr marL="720725" marR="0" lvl="3" indent="-223838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00000"/>
              <a:buFont typeface="System Font Regular"/>
              <a:buChar char="⎻"/>
              <a:tabLst/>
              <a:defRPr/>
            </a:pPr>
            <a:r>
              <a:rPr lang="en-US" dirty="0"/>
              <a:t>Fourth level</a:t>
            </a:r>
          </a:p>
          <a:p>
            <a:pPr lvl="3"/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9436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| Two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1CA706FC-354B-1CE0-5712-11E1B0D1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3588" cy="1092199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endParaRPr lang="es-AR" sz="1200">
              <a:solidFill>
                <a:schemeClr val="tx1"/>
              </a:solidFill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38A33D40-8C30-B870-6B5F-221798C4E4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096" y="266400"/>
            <a:ext cx="11454603" cy="576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aub Sans Text" pitchFamily="2" charset="77"/>
                <a:ea typeface="Taub Sans Text" pitchFamily="2" charset="77"/>
              </a:defRPr>
            </a:lvl1pPr>
          </a:lstStyle>
          <a:p>
            <a:r>
              <a:rPr lang="en-US" dirty="0"/>
              <a:t>HEADLINE IN ALL CAPS, 36-PT</a:t>
            </a:r>
          </a:p>
        </p:txBody>
      </p:sp>
      <p:sp>
        <p:nvSpPr>
          <p:cNvPr id="18" name="H2">
            <a:extLst>
              <a:ext uri="{FF2B5EF4-FFF2-40B4-BE49-F238E27FC236}">
                <a16:creationId xmlns:a16="http://schemas.microsoft.com/office/drawing/2014/main" id="{F13CEF7B-36AF-CC0F-7251-135E7FC4DB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97" y="1458431"/>
            <a:ext cx="11454602" cy="648180"/>
          </a:xfrm>
        </p:spPr>
        <p:txBody>
          <a:bodyPr/>
          <a:lstStyle>
            <a:lvl1pPr>
              <a:defRPr sz="2000" b="1" cap="all" baseline="0">
                <a:solidFill>
                  <a:schemeClr val="tx2"/>
                </a:solidFill>
                <a:latin typeface="Taub Sans Text" pitchFamily="2" charset="77"/>
                <a:ea typeface="Taub Sans Tex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D35FA118-1C57-E6BF-8315-968A5875EF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9097" y="2106613"/>
            <a:ext cx="5065713" cy="3621088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ub Sans Text" pitchFamily="2" charset="77"/>
                <a:ea typeface="Taub Sans Text" pitchFamily="2" charset="77"/>
              </a:defRPr>
            </a:lvl1pPr>
            <a:lvl2pPr>
              <a:defRPr sz="1400">
                <a:solidFill>
                  <a:schemeClr val="tx1"/>
                </a:solidFill>
                <a:latin typeface="Taub Sans Text" pitchFamily="2" charset="77"/>
                <a:ea typeface="Taub Sans Text" pitchFamily="2" charset="77"/>
              </a:defRPr>
            </a:lvl2pPr>
            <a:lvl3pPr>
              <a:defRPr sz="1400">
                <a:solidFill>
                  <a:schemeClr val="tx1"/>
                </a:solidFill>
                <a:latin typeface="Taub Sans Text" pitchFamily="2" charset="77"/>
                <a:ea typeface="Taub Sans Text" pitchFamily="2" charset="77"/>
              </a:defRPr>
            </a:lvl3pPr>
            <a:lvl4pPr>
              <a:defRPr sz="1400">
                <a:solidFill>
                  <a:schemeClr val="tx1"/>
                </a:solidFill>
                <a:latin typeface="Taub Sans Text" pitchFamily="2" charset="77"/>
                <a:ea typeface="Taub Sans Text" pitchFamily="2" charset="77"/>
              </a:defRPr>
            </a:lvl4pPr>
            <a:lvl5pPr>
              <a:defRPr sz="1600">
                <a:solidFill>
                  <a:schemeClr val="tx1"/>
                </a:solidFill>
                <a:latin typeface="Taub Sans Text" pitchFamily="2" charset="77"/>
                <a:ea typeface="Taub Sans Tex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">
            <a:extLst>
              <a:ext uri="{FF2B5EF4-FFF2-40B4-BE49-F238E27FC236}">
                <a16:creationId xmlns:a16="http://schemas.microsoft.com/office/drawing/2014/main" id="{07A0B589-95D9-447A-A108-F0E52DDDB2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56644" y="2106613"/>
            <a:ext cx="5065713" cy="3621088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ub Sans Text" pitchFamily="2" charset="77"/>
                <a:ea typeface="Taub Sans Text" pitchFamily="2" charset="77"/>
              </a:defRPr>
            </a:lvl1pPr>
            <a:lvl2pPr>
              <a:defRPr sz="1400">
                <a:solidFill>
                  <a:schemeClr val="tx1"/>
                </a:solidFill>
                <a:latin typeface="Taub Sans Text" pitchFamily="2" charset="77"/>
                <a:ea typeface="Taub Sans Text" pitchFamily="2" charset="77"/>
              </a:defRPr>
            </a:lvl2pPr>
            <a:lvl3pPr>
              <a:defRPr sz="1400">
                <a:solidFill>
                  <a:schemeClr val="tx1"/>
                </a:solidFill>
                <a:latin typeface="Taub Sans Text" pitchFamily="2" charset="77"/>
                <a:ea typeface="Taub Sans Text" pitchFamily="2" charset="77"/>
              </a:defRPr>
            </a:lvl3pPr>
            <a:lvl4pPr>
              <a:defRPr sz="1400">
                <a:solidFill>
                  <a:schemeClr val="tx1"/>
                </a:solidFill>
                <a:latin typeface="Taub Sans Text" pitchFamily="2" charset="77"/>
                <a:ea typeface="Taub Sans Text" pitchFamily="2" charset="77"/>
              </a:defRPr>
            </a:lvl4pPr>
            <a:lvl5pPr>
              <a:defRPr sz="1600">
                <a:solidFill>
                  <a:schemeClr val="tx1"/>
                </a:solidFill>
                <a:latin typeface="Taub Sans Text" pitchFamily="2" charset="77"/>
                <a:ea typeface="Taub Sans Tex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7814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49C398F4-AAA3-8743-BA6B-413CF7225D4F}"/>
              </a:ext>
            </a:extLst>
          </p:cNvPr>
          <p:cNvSpPr/>
          <p:nvPr userDrawn="1"/>
        </p:nvSpPr>
        <p:spPr>
          <a:xfrm flipV="1">
            <a:off x="0" y="0"/>
            <a:ext cx="12193588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0629" y="452460"/>
            <a:ext cx="3903093" cy="5508201"/>
          </a:xfrm>
        </p:spPr>
        <p:txBody>
          <a:bodyPr anchor="t"/>
          <a:lstStyle>
            <a:lvl1pPr>
              <a:defRPr b="0" i="0" cap="none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11" name="Rechte verbindingslijn 5">
            <a:extLst>
              <a:ext uri="{FF2B5EF4-FFF2-40B4-BE49-F238E27FC236}">
                <a16:creationId xmlns:a16="http://schemas.microsoft.com/office/drawing/2014/main" id="{44D0228A-9306-3E42-ABF5-4ADD9F269FF6}"/>
              </a:ext>
            </a:extLst>
          </p:cNvPr>
          <p:cNvCxnSpPr>
            <a:cxnSpLocks/>
          </p:cNvCxnSpPr>
          <p:nvPr userDrawn="1"/>
        </p:nvCxnSpPr>
        <p:spPr>
          <a:xfrm flipH="1">
            <a:off x="270037" y="270000"/>
            <a:ext cx="3763685" cy="0"/>
          </a:xfrm>
          <a:prstGeom prst="line">
            <a:avLst/>
          </a:prstGeom>
          <a:ln w="38100">
            <a:solidFill>
              <a:srgbClr val="007A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8">
            <a:extLst>
              <a:ext uri="{FF2B5EF4-FFF2-40B4-BE49-F238E27FC236}">
                <a16:creationId xmlns:a16="http://schemas.microsoft.com/office/drawing/2014/main" id="{91048F5E-0765-BF4A-8568-90E0F74B8988}"/>
              </a:ext>
            </a:extLst>
          </p:cNvPr>
          <p:cNvCxnSpPr>
            <a:cxnSpLocks/>
          </p:cNvCxnSpPr>
          <p:nvPr userDrawn="1"/>
        </p:nvCxnSpPr>
        <p:spPr>
          <a:xfrm flipH="1">
            <a:off x="4210247" y="270000"/>
            <a:ext cx="7710551" cy="0"/>
          </a:xfrm>
          <a:prstGeom prst="line">
            <a:avLst/>
          </a:prstGeom>
          <a:ln w="38100">
            <a:solidFill>
              <a:srgbClr val="E51F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ABAEFD8-3F7C-474D-BAA4-63967A964D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40539" y="452461"/>
            <a:ext cx="7710550" cy="5508216"/>
          </a:xfrm>
        </p:spPr>
        <p:txBody>
          <a:bodyPr/>
          <a:lstStyle>
            <a:lvl1pPr>
              <a:buClr>
                <a:schemeClr val="bg1"/>
              </a:buClr>
              <a:defRPr sz="3600" b="0" i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>
              <a:buClr>
                <a:schemeClr val="bg1"/>
              </a:buClr>
              <a:defRPr sz="3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3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3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7" name="Rechthoek 3">
            <a:extLst>
              <a:ext uri="{FF2B5EF4-FFF2-40B4-BE49-F238E27FC236}">
                <a16:creationId xmlns:a16="http://schemas.microsoft.com/office/drawing/2014/main" id="{67ABD5F6-E8B1-E415-53AF-21AEE5BCE739}"/>
              </a:ext>
            </a:extLst>
          </p:cNvPr>
          <p:cNvSpPr/>
          <p:nvPr userDrawn="1"/>
        </p:nvSpPr>
        <p:spPr>
          <a:xfrm>
            <a:off x="1" y="6043241"/>
            <a:ext cx="12193589" cy="8100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7155EDF-108A-6BBC-2C7C-3AB431F76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2360" y="6405556"/>
            <a:ext cx="65289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609585" rtl="0" eaLnBrk="1" latinLnBrk="0" hangingPunct="1"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C3236D-FB65-584A-8227-5A449D06E6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L:\FAST\_CCH-Seminars\~ Routine Stuff\Graphics\CCH Branding\WK_CCH_CPELink_H_RGB_Color-2000x287.png">
            <a:extLst>
              <a:ext uri="{FF2B5EF4-FFF2-40B4-BE49-F238E27FC236}">
                <a16:creationId xmlns:a16="http://schemas.microsoft.com/office/drawing/2014/main" id="{624E587D-532A-5599-9137-5D4E739E7B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624" y="6370098"/>
            <a:ext cx="3115233" cy="44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9D6852-A673-6125-E696-091843D27DA2}"/>
              </a:ext>
            </a:extLst>
          </p:cNvPr>
          <p:cNvSpPr txBox="1"/>
          <p:nvPr userDrawn="1"/>
        </p:nvSpPr>
        <p:spPr>
          <a:xfrm>
            <a:off x="8042811" y="6470436"/>
            <a:ext cx="3877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dirty="0">
                <a:latin typeface="Fira Sans Light" panose="020B0403050000020004" pitchFamily="34" charset="0"/>
                <a:ea typeface="Fira Sans Light" panose="020B0403050000020004" pitchFamily="34" charset="0"/>
              </a:rPr>
              <a:t>Navigating the Top 10 IRS Issues for Small Businesses</a:t>
            </a:r>
          </a:p>
        </p:txBody>
      </p:sp>
    </p:spTree>
    <p:extLst>
      <p:ext uri="{BB962C8B-B14F-4D97-AF65-F5344CB8AC3E}">
        <p14:creationId xmlns:p14="http://schemas.microsoft.com/office/powerpoint/2010/main" val="394358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F75433A9-6085-F345-BD0B-59DB1371D7F1}"/>
              </a:ext>
            </a:extLst>
          </p:cNvPr>
          <p:cNvSpPr/>
          <p:nvPr userDrawn="1"/>
        </p:nvSpPr>
        <p:spPr>
          <a:xfrm>
            <a:off x="0" y="0"/>
            <a:ext cx="12193588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0DC1CC7-92F4-1947-B720-38011EFC0042}"/>
              </a:ext>
            </a:extLst>
          </p:cNvPr>
          <p:cNvSpPr/>
          <p:nvPr userDrawn="1"/>
        </p:nvSpPr>
        <p:spPr>
          <a:xfrm>
            <a:off x="4189351" y="452442"/>
            <a:ext cx="7657941" cy="594835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endParaRPr lang="en-US" sz="1800" dirty="0"/>
          </a:p>
          <a:p>
            <a:pPr algn="l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025" y="457201"/>
            <a:ext cx="3560702" cy="5912895"/>
          </a:xfrm>
        </p:spPr>
        <p:txBody>
          <a:bodyPr anchor="t"/>
          <a:lstStyle>
            <a:lvl1pPr>
              <a:defRPr b="0" i="0" cap="none">
                <a:solidFill>
                  <a:schemeClr val="tx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r>
              <a:rPr lang="en-US" dirty="0"/>
              <a:t>Polling Question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72360" y="6405556"/>
            <a:ext cx="65289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609585" rtl="0" eaLnBrk="1" latinLnBrk="0" hangingPunct="1">
              <a:defRPr sz="120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C3236D-FB65-584A-8227-5A449D06E62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9E14C72A-BD5F-014C-91B2-04B8EE37AED9}"/>
              </a:ext>
            </a:extLst>
          </p:cNvPr>
          <p:cNvCxnSpPr>
            <a:cxnSpLocks/>
          </p:cNvCxnSpPr>
          <p:nvPr userDrawn="1"/>
        </p:nvCxnSpPr>
        <p:spPr>
          <a:xfrm flipH="1">
            <a:off x="270037" y="270000"/>
            <a:ext cx="3763685" cy="0"/>
          </a:xfrm>
          <a:prstGeom prst="line">
            <a:avLst/>
          </a:prstGeom>
          <a:ln w="38100">
            <a:solidFill>
              <a:srgbClr val="E51F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:\FAST\_CCH-Seminars\~ Routine Stuff\Graphics\CCH Branding\WK_CCH_CPELink_H_RGB_Color-2000x287.png">
            <a:extLst>
              <a:ext uri="{FF2B5EF4-FFF2-40B4-BE49-F238E27FC236}">
                <a16:creationId xmlns:a16="http://schemas.microsoft.com/office/drawing/2014/main" id="{13E798B1-3700-530D-65B9-1EE91C594D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624" y="6370098"/>
            <a:ext cx="3115233" cy="44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99FE96-9524-C60A-88D1-1603D9AEB1E4}"/>
              </a:ext>
            </a:extLst>
          </p:cNvPr>
          <p:cNvCxnSpPr>
            <a:cxnSpLocks/>
          </p:cNvCxnSpPr>
          <p:nvPr userDrawn="1"/>
        </p:nvCxnSpPr>
        <p:spPr>
          <a:xfrm flipH="1">
            <a:off x="4210247" y="270000"/>
            <a:ext cx="7710551" cy="0"/>
          </a:xfrm>
          <a:prstGeom prst="line">
            <a:avLst/>
          </a:prstGeom>
          <a:ln w="38100">
            <a:solidFill>
              <a:srgbClr val="007A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76B79F19-E3A5-94F3-F7D2-196973AAA6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551" y="2727708"/>
            <a:ext cx="2172956" cy="1991617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D1D6174-35F1-331A-9245-E25F10B553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0247" y="452443"/>
            <a:ext cx="7618203" cy="5903882"/>
          </a:xfrm>
        </p:spPr>
        <p:txBody>
          <a:bodyPr numCol="1" spcCol="288000">
            <a:normAutofit/>
          </a:bodyPr>
          <a:lstStyle>
            <a:lvl1pPr marL="0" indent="0" algn="l">
              <a:spcAft>
                <a:spcPts val="600"/>
              </a:spcAft>
              <a:buFont typeface="+mj-lt"/>
              <a:buNone/>
              <a:defRPr sz="2400" b="0" i="0">
                <a:latin typeface="Fira Sans Medium" panose="020B0603050000020004" pitchFamily="34" charset="0"/>
                <a:ea typeface="Fira Sans Medium" panose="020B0603050000020004" pitchFamily="34" charset="0"/>
              </a:defRPr>
            </a:lvl1pPr>
            <a:lvl2pPr marL="426709" indent="0">
              <a:buFont typeface="+mj-lt"/>
              <a:buNone/>
              <a:defRPr sz="2400" b="0" i="0">
                <a:latin typeface="+mn-lt"/>
                <a:ea typeface="Fira Sans" panose="020B0503050000020004" pitchFamily="34" charset="0"/>
              </a:defRPr>
            </a:lvl2pPr>
            <a:lvl3pPr marL="1147552" indent="-342900">
              <a:buFont typeface="Arial" panose="020B0604020202020204" pitchFamily="34" charset="0"/>
              <a:buChar char="•"/>
              <a:defRPr sz="2000"/>
            </a:lvl3pPr>
            <a:lvl4pPr marL="1513303" indent="-342900">
              <a:buFont typeface="Arial" panose="020B0604020202020204" pitchFamily="34" charset="0"/>
              <a:buChar char="•"/>
              <a:defRPr sz="1800"/>
            </a:lvl4pPr>
            <a:lvl5pPr marL="1880100" indent="-3429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marL="457200" indent="-457200" algn="l">
              <a:spcAft>
                <a:spcPts val="600"/>
              </a:spcAft>
              <a:buFont typeface="+mj-lt"/>
              <a:buAutoNum type="alphaUcPeriod"/>
            </a:pPr>
            <a:r>
              <a:rPr lang="en-US" sz="2800" b="0" i="0" dirty="0">
                <a:latin typeface="Fira Sans Light" panose="020B0403050000020004" pitchFamily="34" charset="0"/>
                <a:ea typeface="Fira Sans Light" panose="020B0403050000020004" pitchFamily="34" charset="0"/>
              </a:rPr>
              <a:t>Answer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lphaUcPeriod"/>
            </a:pPr>
            <a:r>
              <a:rPr lang="en-US" sz="2800" b="0" i="0" dirty="0">
                <a:latin typeface="Fira Sans Light" panose="020B0403050000020004" pitchFamily="34" charset="0"/>
                <a:ea typeface="Fira Sans Light" panose="020B0403050000020004" pitchFamily="34" charset="0"/>
              </a:rPr>
              <a:t>Answer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lphaUcPeriod"/>
            </a:pPr>
            <a:r>
              <a:rPr lang="en-US" sz="2800" b="0" i="0" dirty="0">
                <a:latin typeface="Fira Sans Light" panose="020B0403050000020004" pitchFamily="34" charset="0"/>
                <a:ea typeface="Fira Sans Light" panose="020B0403050000020004" pitchFamily="34" charset="0"/>
              </a:rPr>
              <a:t>Answer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lphaUcPeriod"/>
            </a:pPr>
            <a:r>
              <a:rPr lang="en-US" sz="2800" b="0" i="0" dirty="0">
                <a:latin typeface="Fira Sans Light" panose="020B0403050000020004" pitchFamily="34" charset="0"/>
                <a:ea typeface="Fira Sans Light" panose="020B0403050000020004" pitchFamily="34" charset="0"/>
              </a:rPr>
              <a:t>Answer</a:t>
            </a:r>
            <a:endParaRPr lang="en-US" sz="2000" b="0" i="0" dirty="0">
              <a:latin typeface="Fira Sans Light" panose="020B0403050000020004" pitchFamily="34" charset="0"/>
              <a:ea typeface="Fira Sans Light" panose="020B0403050000020004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E5F71B-389B-E8D6-35BB-68C037A64B93}"/>
              </a:ext>
            </a:extLst>
          </p:cNvPr>
          <p:cNvSpPr txBox="1"/>
          <p:nvPr userDrawn="1"/>
        </p:nvSpPr>
        <p:spPr>
          <a:xfrm>
            <a:off x="7950465" y="6464738"/>
            <a:ext cx="3877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dirty="0">
                <a:latin typeface="Fira Sans Light" panose="020B0403050000020004" pitchFamily="34" charset="0"/>
                <a:ea typeface="Fira Sans Light" panose="020B0403050000020004" pitchFamily="34" charset="0"/>
              </a:rPr>
              <a:t>Navigating the Top 10 IRS Issues for Small Businesses</a:t>
            </a:r>
          </a:p>
        </p:txBody>
      </p:sp>
    </p:spTree>
    <p:extLst>
      <p:ext uri="{BB962C8B-B14F-4D97-AF65-F5344CB8AC3E}">
        <p14:creationId xmlns:p14="http://schemas.microsoft.com/office/powerpoint/2010/main" val="2856389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544140D7-7F69-F24C-9311-946228AF67B5}"/>
              </a:ext>
            </a:extLst>
          </p:cNvPr>
          <p:cNvCxnSpPr>
            <a:cxnSpLocks/>
          </p:cNvCxnSpPr>
          <p:nvPr userDrawn="1"/>
        </p:nvCxnSpPr>
        <p:spPr>
          <a:xfrm flipH="1">
            <a:off x="270036" y="270000"/>
            <a:ext cx="1165076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35" y="457203"/>
            <a:ext cx="11650761" cy="810003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E16A613-6BD5-47A6-9D06-F112AA0D9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037" y="1449648"/>
            <a:ext cx="11581051" cy="4951148"/>
          </a:xfrm>
          <a:prstGeom prst="rect">
            <a:avLst/>
          </a:prstGeom>
        </p:spPr>
        <p:txBody>
          <a:bodyPr numCol="1" spcCol="288000"/>
          <a:lstStyle>
            <a:lvl1pPr marL="40639" indent="0">
              <a:buNone/>
              <a:defRPr sz="2000"/>
            </a:lvl1pPr>
            <a:lvl2pPr marL="426709" indent="0">
              <a:buNone/>
              <a:defRPr sz="2000"/>
            </a:lvl2pPr>
            <a:lvl3pPr marL="804652" indent="0">
              <a:buNone/>
              <a:defRPr sz="2000"/>
            </a:lvl3pPr>
            <a:lvl4pPr marL="1170403" indent="0">
              <a:buNone/>
              <a:defRPr sz="2000"/>
            </a:lvl4pPr>
            <a:lvl5pPr marL="15372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D29F7DD1-7DFA-A795-5157-28CC7E5960EC}"/>
              </a:ext>
            </a:extLst>
          </p:cNvPr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226335" y="6371999"/>
            <a:ext cx="36872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0" dirty="0">
                <a:solidFill>
                  <a:srgbClr val="EF3E42"/>
                </a:solidFill>
                <a:latin typeface="Fira Sans Light" panose="020B0403050000020004" pitchFamily="34" charset="0"/>
                <a:cs typeface="Calibri" panose="020F0502020204030204" pitchFamily="34" charset="0"/>
              </a:rPr>
              <a:t>If you need additional</a:t>
            </a:r>
            <a:r>
              <a:rPr lang="en-US" sz="1400" b="1" i="0" baseline="0" dirty="0">
                <a:solidFill>
                  <a:srgbClr val="EF3E42"/>
                </a:solidFill>
                <a:latin typeface="Fira Sans Light" panose="020B0403050000020004" pitchFamily="34" charset="0"/>
                <a:cs typeface="Calibri" panose="020F0502020204030204" pitchFamily="34" charset="0"/>
              </a:rPr>
              <a:t> </a:t>
            </a:r>
            <a:r>
              <a:rPr lang="en-US" sz="1400" b="1" i="0" dirty="0">
                <a:solidFill>
                  <a:srgbClr val="EF3E42"/>
                </a:solidFill>
                <a:latin typeface="Fira Sans Light" panose="020B0403050000020004" pitchFamily="34" charset="0"/>
                <a:cs typeface="Calibri" panose="020F0502020204030204" pitchFamily="34" charset="0"/>
              </a:rPr>
              <a:t>technical support, </a:t>
            </a:r>
            <a:br>
              <a:rPr lang="en-US" sz="1400" b="1" i="0" dirty="0">
                <a:solidFill>
                  <a:srgbClr val="EF3E42"/>
                </a:solidFill>
                <a:latin typeface="Fira Sans Light" panose="020B0403050000020004" pitchFamily="34" charset="0"/>
                <a:cs typeface="Calibri" panose="020F0502020204030204" pitchFamily="34" charset="0"/>
              </a:rPr>
            </a:br>
            <a:r>
              <a:rPr lang="en-US" sz="1400" b="1" i="0" dirty="0">
                <a:solidFill>
                  <a:srgbClr val="EF3E42"/>
                </a:solidFill>
                <a:latin typeface="Fira Sans Light" panose="020B0403050000020004" pitchFamily="34" charset="0"/>
                <a:cs typeface="Calibri" panose="020F0502020204030204" pitchFamily="34" charset="0"/>
              </a:rPr>
              <a:t>please call 800 344 3734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7CBB2F-0A0A-FBF9-7931-08E8EF273D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3198" y="6430622"/>
            <a:ext cx="422839" cy="40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12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F9EE826A-F676-496D-943F-9B579DC9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600" y="266400"/>
            <a:ext cx="11428602" cy="5760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Paragraph">
            <a:extLst>
              <a:ext uri="{FF2B5EF4-FFF2-40B4-BE49-F238E27FC236}">
                <a16:creationId xmlns:a16="http://schemas.microsoft.com/office/drawing/2014/main" id="{A8DB61BE-8077-983A-DA4A-F397E50EC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588" y="1476000"/>
            <a:ext cx="11430000" cy="449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  <a:p>
            <a:pPr lvl="1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3"/>
            <a:endParaRPr lang="en-US" dirty="0"/>
          </a:p>
        </p:txBody>
      </p:sp>
      <p:sp>
        <p:nvSpPr>
          <p:cNvPr id="4" name="Page number">
            <a:extLst>
              <a:ext uri="{FF2B5EF4-FFF2-40B4-BE49-F238E27FC236}">
                <a16:creationId xmlns:a16="http://schemas.microsoft.com/office/drawing/2014/main" id="{80F1C2A1-0425-6ACF-EA06-9A4FD6E6D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0684696" y="6554384"/>
            <a:ext cx="117020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685783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algn="l" defTabSz="6857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691DA3-4ABE-49F3-91E6-D9975CC9DD5F}" type="slidenum">
              <a:rPr lang="en-US" sz="800" smtClean="0">
                <a:solidFill>
                  <a:schemeClr val="tx1"/>
                </a:solidFill>
              </a:rPr>
              <a:pPr/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2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24" r:id="rId2"/>
    <p:sldLayoutId id="2147483938" r:id="rId3"/>
    <p:sldLayoutId id="2147483932" r:id="rId4"/>
    <p:sldLayoutId id="2147483977" r:id="rId5"/>
    <p:sldLayoutId id="2147484024" r:id="rId6"/>
    <p:sldLayoutId id="2147484022" r:id="rId7"/>
  </p:sldLayoutIdLst>
  <p:hf sldNum="0" hdr="0" ftr="0" dt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sz="3600" b="1" i="0" kern="1200" cap="all" baseline="0">
          <a:solidFill>
            <a:schemeClr val="tx1"/>
          </a:solidFill>
          <a:latin typeface="Taub Sans" pitchFamily="2" charset="77"/>
          <a:ea typeface="Taub Sans" pitchFamily="2" charset="77"/>
          <a:cs typeface="+mj-cs"/>
        </a:defRPr>
      </a:lvl1pPr>
    </p:titleStyle>
    <p:bodyStyle>
      <a:lvl1pPr marL="0" indent="0" algn="l" defTabSz="914354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Taub Sans Text" pitchFamily="2" charset="77"/>
          <a:ea typeface="Taub Sans Text" pitchFamily="2" charset="77"/>
          <a:cs typeface="+mn-cs"/>
        </a:defRPr>
      </a:lvl1pPr>
      <a:lvl2pPr marL="226800" indent="-226800" algn="l" defTabSz="914354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SzPct val="9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Taub Sans Text" pitchFamily="2" charset="77"/>
          <a:ea typeface="Taub Sans Text" pitchFamily="2" charset="77"/>
          <a:cs typeface="+mn-cs"/>
        </a:defRPr>
      </a:lvl2pPr>
      <a:lvl3pPr marL="478800" indent="-226800" algn="l" defTabSz="914354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SzPct val="80000"/>
        <a:buFont typeface="Arial" panose="020B0604020202020204" pitchFamily="34" charset="0"/>
        <a:buChar char="•"/>
        <a:tabLst/>
        <a:defRPr sz="2400" b="0" kern="1200">
          <a:solidFill>
            <a:schemeClr val="tx1"/>
          </a:solidFill>
          <a:latin typeface="Taub Sans Text" pitchFamily="2" charset="77"/>
          <a:ea typeface="Taub Sans Text" pitchFamily="2" charset="77"/>
          <a:cs typeface="+mn-cs"/>
        </a:defRPr>
      </a:lvl3pPr>
      <a:lvl4pPr marL="720725" indent="-223838" algn="just" defTabSz="914354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SzPct val="100000"/>
        <a:buFont typeface="Arial" panose="020B0604020202020204" pitchFamily="34" charset="0"/>
        <a:buChar char="•"/>
        <a:tabLst/>
        <a:defRPr sz="2200" b="0" kern="1200">
          <a:solidFill>
            <a:schemeClr val="tx1"/>
          </a:solidFill>
          <a:latin typeface="Taub Sans Text" pitchFamily="2" charset="77"/>
          <a:ea typeface="Taub Sans Text" pitchFamily="2" charset="77"/>
          <a:cs typeface="+mn-cs"/>
        </a:defRPr>
      </a:lvl4pPr>
      <a:lvl5pPr marL="1080000" indent="-285750" algn="l" defTabSz="914354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ub Sans Text" pitchFamily="2" charset="77"/>
          <a:ea typeface="Taub Sans Text" pitchFamily="2" charset="77"/>
          <a:cs typeface="+mn-cs"/>
        </a:defRPr>
      </a:lvl5pPr>
      <a:lvl6pPr marL="1422900" indent="-342900" algn="l" defTabSz="914354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aub Sans Text" pitchFamily="2" charset="77"/>
          <a:ea typeface="Taub Sans Text" pitchFamily="2" charset="77"/>
          <a:cs typeface="+mn-cs"/>
        </a:defRPr>
      </a:lvl6pPr>
      <a:lvl7pPr marL="0" indent="0" algn="l" defTabSz="914354" rtl="0" eaLnBrk="1" latinLnBrk="0" hangingPunct="1">
        <a:lnSpc>
          <a:spcPct val="100000"/>
        </a:lnSpc>
        <a:spcBef>
          <a:spcPts val="600"/>
        </a:spcBef>
        <a:spcAft>
          <a:spcPts val="1200"/>
        </a:spcAft>
        <a:buFont typeface="Arial" panose="020B0604020202020204" pitchFamily="34" charset="0"/>
        <a:buNone/>
        <a:tabLst/>
        <a:defRPr sz="2400" kern="1200">
          <a:solidFill>
            <a:schemeClr val="tx1"/>
          </a:solidFill>
          <a:latin typeface="Taub Sans Text" pitchFamily="2" charset="77"/>
          <a:ea typeface="Taub Sans Text" pitchFamily="2" charset="77"/>
          <a:cs typeface="+mn-cs"/>
        </a:defRPr>
      </a:lvl7pPr>
      <a:lvl8pPr marL="0" indent="0" algn="l" defTabSz="914354" rtl="0" eaLnBrk="1" latinLnBrk="0" hangingPunct="1">
        <a:lnSpc>
          <a:spcPct val="100000"/>
        </a:lnSpc>
        <a:spcBef>
          <a:spcPts val="600"/>
        </a:spcBef>
        <a:spcAft>
          <a:spcPts val="1200"/>
        </a:spcAft>
        <a:buFontTx/>
        <a:buNone/>
        <a:defRPr sz="3200" kern="1200">
          <a:solidFill>
            <a:schemeClr val="tx1"/>
          </a:solidFill>
          <a:latin typeface="Taub Sans Text" pitchFamily="2" charset="77"/>
          <a:ea typeface="Taub Sans Text" pitchFamily="2" charset="77"/>
          <a:cs typeface="+mn-cs"/>
        </a:defRPr>
      </a:lvl8pPr>
      <a:lvl9pPr marL="0" indent="0" algn="l" defTabSz="914354" rtl="0" eaLnBrk="1" latinLnBrk="0" hangingPunct="1">
        <a:lnSpc>
          <a:spcPct val="100000"/>
        </a:lnSpc>
        <a:spcBef>
          <a:spcPts val="600"/>
        </a:spcBef>
        <a:spcAft>
          <a:spcPts val="1200"/>
        </a:spcAft>
        <a:buFont typeface="Arial" panose="020B0604020202020204" pitchFamily="34" charset="0"/>
        <a:buNone/>
        <a:defRPr sz="5800" kern="1200">
          <a:solidFill>
            <a:schemeClr val="tx1"/>
          </a:solidFill>
          <a:latin typeface="Taub Sans Text" pitchFamily="2" charset="77"/>
          <a:ea typeface="Taub Sans Text" pitchFamily="2" charset="77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4042" userDrawn="1">
          <p15:clr>
            <a:srgbClr val="F26B43"/>
          </p15:clr>
        </p15:guide>
        <p15:guide id="9" orient="horz" pos="640" userDrawn="1">
          <p15:clr>
            <a:srgbClr val="F26B43"/>
          </p15:clr>
        </p15:guide>
        <p15:guide id="11" orient="horz" pos="3770" userDrawn="1">
          <p15:clr>
            <a:srgbClr val="F26B43"/>
          </p15:clr>
        </p15:guide>
        <p15:guide id="12" pos="7441" userDrawn="1">
          <p15:clr>
            <a:srgbClr val="F26B43"/>
          </p15:clr>
        </p15:guide>
        <p15:guide id="13" pos="241" userDrawn="1">
          <p15:clr>
            <a:srgbClr val="F26B43"/>
          </p15:clr>
        </p15:guide>
        <p15:guide id="14" pos="3840" userDrawn="1">
          <p15:clr>
            <a:srgbClr val="F26B43"/>
          </p15:clr>
        </p15:guide>
        <p15:guide id="15" orient="horz" pos="2160" userDrawn="1">
          <p15:clr>
            <a:srgbClr val="F26B43"/>
          </p15:clr>
        </p15:guide>
        <p15:guide id="16" orient="horz" pos="913" userDrawn="1">
          <p15:clr>
            <a:srgbClr val="F26B43"/>
          </p15:clr>
        </p15:guide>
        <p15:guide id="17" orient="horz" pos="164" userDrawn="1">
          <p15:clr>
            <a:srgbClr val="F26B43"/>
          </p15:clr>
        </p15:guide>
        <p15:guide id="18" orient="horz" pos="4133" userDrawn="1">
          <p15:clr>
            <a:srgbClr val="F26B43"/>
          </p15:clr>
        </p15:guide>
        <p15:guide id="19" orient="horz" pos="1117" userDrawn="1">
          <p15:clr>
            <a:srgbClr val="F26B43"/>
          </p15:clr>
        </p15:guide>
        <p15:guide id="20" orient="horz" pos="527" userDrawn="1">
          <p15:clr>
            <a:srgbClr val="F26B43"/>
          </p15:clr>
        </p15:guide>
        <p15:guide id="21" orient="horz" pos="420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DDD552-EDDB-9F20-0F41-1A4A7B8BC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09" y="365126"/>
            <a:ext cx="105169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465B73-41C1-01C5-1D21-C148AF688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309" y="1825625"/>
            <a:ext cx="105169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A" dirty="0"/>
          </a:p>
        </p:txBody>
      </p:sp>
      <p:pic>
        <p:nvPicPr>
          <p:cNvPr id="8" name="Picture 2" descr="L:\FAST\_CCH-Seminars\~ Routine Stuff\Graphics\CCH Branding\WK_CCH_CPELink_H_RGB_Color-2000x287.png">
            <a:extLst>
              <a:ext uri="{FF2B5EF4-FFF2-40B4-BE49-F238E27FC236}">
                <a16:creationId xmlns:a16="http://schemas.microsoft.com/office/drawing/2014/main" id="{B2514DC1-019D-BD20-1BC5-C5F4534D1E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624" y="6370098"/>
            <a:ext cx="3115233" cy="44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3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Fira Sans Light" panose="020B040305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hyperlink" Target="mailto:phishing@irs.gov" TargetMode="External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hyperlink" Target="https://www.irs.gov/charities-non-profits/search-for-tax-exempt-organizations" TargetMode="Externa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irs.gov/help/contact-your-local-irs-office" TargetMode="External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hyperlink" Target="https://irs.treasury.gov/oic_pre_qualifier/" TargetMode="External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irs.gov/help/irs-document-upload-tool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irs.gov/businessaccount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irs.gov/payments/pay-with-cash-at-a-retail-partner" TargetMode="Externa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irs.gov/identity-theft-fraud-scams/get-an-identity-protection-pin" TargetMode="Externa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s://sa.www4.irs.gov/oat/" TargetMode="Externa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hyperlink" Target="http://www.irs.gov/privacy-disclosure/document-6209-adp-and-idrs-information" TargetMode="Externa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ftc.gov/business-guidance/privacy-security-gramm-leach-bliley-act/safeguards-rule-form" TargetMode="Externa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hyperlink" Target="https://www.irs.gov/charities-non-profits/search-for-tax-exempt-organizations" TargetMode="Externa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75ACDF-4C00-4C7E-9636-A923BEA476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4384" y="1311449"/>
            <a:ext cx="7393302" cy="1980391"/>
          </a:xfrm>
        </p:spPr>
        <p:txBody>
          <a:bodyPr/>
          <a:lstStyle/>
          <a:p>
            <a:r>
              <a:rPr lang="en-US" dirty="0"/>
              <a:t>Chapter 11:  IRS Issues</a:t>
            </a:r>
          </a:p>
          <a:p>
            <a:r>
              <a:rPr lang="en-US" sz="3600" dirty="0"/>
              <a:t>Pennsylvania tax institutes, inc.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990ACC-EFBA-A82C-AD89-FFE1D44335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4013" y="3565525"/>
            <a:ext cx="6161087" cy="730028"/>
          </a:xfrm>
        </p:spPr>
        <p:txBody>
          <a:bodyPr/>
          <a:lstStyle/>
          <a:p>
            <a:r>
              <a:rPr lang="en-US" dirty="0"/>
              <a:t>Susan D Harper</a:t>
            </a:r>
            <a:br>
              <a:rPr lang="en-US" dirty="0"/>
            </a:br>
            <a:r>
              <a:rPr lang="en-US" dirty="0"/>
              <a:t>Certified Fraud Examiner</a:t>
            </a:r>
          </a:p>
          <a:p>
            <a:endParaRPr lang="en-US" dirty="0"/>
          </a:p>
        </p:txBody>
      </p:sp>
      <p:pic>
        <p:nvPicPr>
          <p:cNvPr id="3" name="Picture 2" descr="A dog standing in a room&#10;&#10;Description automatically generated">
            <a:extLst>
              <a:ext uri="{FF2B5EF4-FFF2-40B4-BE49-F238E27FC236}">
                <a16:creationId xmlns:a16="http://schemas.microsoft.com/office/drawing/2014/main" id="{493756DD-FBEB-4BA7-B48B-364AA52B5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539" y="988106"/>
            <a:ext cx="3286665" cy="153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76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D755B-A73A-E5B6-4A00-34EB31144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B3EB3-8A0C-BA6A-8C8A-744EA1ACE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IP PIN – p 416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28960C-2DA5-6C27-F07B-A0B04B4FDA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8" y="1559168"/>
            <a:ext cx="11138171" cy="4425707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Getting an IP PIN</a:t>
            </a:r>
          </a:p>
          <a:p>
            <a:pPr lvl="2">
              <a:spcAft>
                <a:spcPts val="1200"/>
              </a:spcAft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3000" b="1" dirty="0"/>
              <a:t>Offline Options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Form 15227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AGI must be below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600" dirty="0"/>
              <a:t>$   84,000 for individuals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600" dirty="0"/>
              <a:t>$ 168,000 for MFJ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IRS customer service will </a:t>
            </a:r>
            <a:r>
              <a:rPr lang="en-US" sz="2800" b="1" dirty="0"/>
              <a:t>telephone</a:t>
            </a:r>
            <a:r>
              <a:rPr lang="en-US" sz="2800" dirty="0"/>
              <a:t> taxpayer to verify identity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600" dirty="0"/>
              <a:t>Call 1-800-908-4490 to verify caller is an IRS employee, if needed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IRS will </a:t>
            </a:r>
            <a:r>
              <a:rPr lang="en-US" sz="2800" b="1" dirty="0"/>
              <a:t>mail </a:t>
            </a:r>
            <a:r>
              <a:rPr lang="en-US" sz="2800" dirty="0"/>
              <a:t>the IP PIN within </a:t>
            </a:r>
            <a:r>
              <a:rPr lang="en-US" sz="2800" b="1" dirty="0"/>
              <a:t>4-6 weeks</a:t>
            </a:r>
            <a:r>
              <a:rPr lang="en-US" sz="2800" dirty="0"/>
              <a:t>, then annually thereafter</a:t>
            </a:r>
            <a:endParaRPr lang="en-US" sz="2800" b="1" dirty="0"/>
          </a:p>
          <a:p>
            <a:pPr lvl="3">
              <a:spcAft>
                <a:spcPts val="1200"/>
              </a:spcAft>
              <a:buSzPct val="95000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CF0BE0-0360-C148-688C-60670D6BB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926" y="1452312"/>
            <a:ext cx="3422630" cy="342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9915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D112E-443F-8317-4EA0-B3C26914C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6A71F-326F-83CB-E1A7-75BB9E608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Tax scams – p 454-455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FC07BDC-D18A-EA20-1888-DFE732C33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361194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Dirty Dozen</a:t>
            </a:r>
          </a:p>
          <a:p>
            <a:pPr marL="569700" lvl="1" indent="-342900"/>
            <a:r>
              <a:rPr lang="en-US" sz="3000" b="1" dirty="0"/>
              <a:t># 1 – Email Phishing Scams</a:t>
            </a:r>
          </a:p>
          <a:p>
            <a:pPr marL="821700" lvl="2" indent="-342900"/>
            <a:r>
              <a:rPr lang="en-US" sz="2800" dirty="0"/>
              <a:t>Don’t take the bait!</a:t>
            </a:r>
          </a:p>
          <a:p>
            <a:pPr marL="1063625" lvl="3" indent="-342900"/>
            <a:r>
              <a:rPr lang="en-US" sz="2600" dirty="0"/>
              <a:t>Tax professionals, payroll providers, human resources are FAVORTIE TARGETS!</a:t>
            </a:r>
          </a:p>
          <a:p>
            <a:pPr marL="1063625" lvl="3" indent="-342900"/>
            <a:r>
              <a:rPr lang="en-US" sz="2600" dirty="0"/>
              <a:t>Be alert for UNSOLICITED texts or emails</a:t>
            </a:r>
          </a:p>
          <a:p>
            <a:pPr marL="1063625" lvl="3" indent="-342900"/>
            <a:r>
              <a:rPr lang="en-US" sz="2600" dirty="0"/>
              <a:t>Never respond!</a:t>
            </a:r>
          </a:p>
          <a:p>
            <a:pPr marL="1063625" lvl="3" indent="-342900"/>
            <a:r>
              <a:rPr lang="en-US" sz="2600" dirty="0"/>
              <a:t>Never click on URL link!</a:t>
            </a:r>
          </a:p>
          <a:p>
            <a:pPr marL="1063625" lvl="3" indent="-342900"/>
            <a:r>
              <a:rPr lang="en-US" sz="2600" dirty="0"/>
              <a:t>Report ALL UNSOLICITED EMAIL (claiming to be IRS) to </a:t>
            </a:r>
            <a:r>
              <a:rPr lang="en-US" sz="2600" dirty="0">
                <a:hlinkClick r:id="rId2"/>
              </a:rPr>
              <a:t>phishing@irs.gov</a:t>
            </a:r>
            <a:endParaRPr lang="en-US" sz="2600" dirty="0"/>
          </a:p>
          <a:p>
            <a:pPr marL="1063625" lvl="3" indent="-342900"/>
            <a:r>
              <a:rPr lang="en-US" sz="2600" dirty="0"/>
              <a:t>Report ALL UNSOLICITED TEXTS to 7726 (SPAM)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792D22-2FEC-2005-35F7-B42CB64E4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4744" y="367990"/>
            <a:ext cx="2209006" cy="220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658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903FA-0E43-995D-60F7-410234CCD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942B7-7231-DD5C-FCDF-B78147BC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Tax scams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A763FFB-91C2-C4B9-6BC2-8D78984B27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361194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Dirty Dozen</a:t>
            </a:r>
          </a:p>
          <a:p>
            <a:pPr marL="569700" lvl="1" indent="-342900"/>
            <a:r>
              <a:rPr lang="en-US" sz="3000" b="1" dirty="0"/>
              <a:t>Phone Scams – </a:t>
            </a:r>
            <a:r>
              <a:rPr lang="en-US" sz="3000" b="1" i="1" dirty="0"/>
              <a:t>Just a little extra word of caution!</a:t>
            </a:r>
            <a:endParaRPr lang="en-US" sz="3000" b="1" dirty="0"/>
          </a:p>
          <a:p>
            <a:pPr marL="821700" lvl="2" indent="-342900"/>
            <a:r>
              <a:rPr lang="en-US" sz="2800" dirty="0"/>
              <a:t>IRS does </a:t>
            </a:r>
            <a:r>
              <a:rPr lang="en-US" sz="2800" b="1" dirty="0"/>
              <a:t>NOT</a:t>
            </a:r>
            <a:r>
              <a:rPr lang="en-US" sz="2800" dirty="0"/>
              <a:t> leave</a:t>
            </a:r>
          </a:p>
          <a:p>
            <a:pPr marL="1063625" lvl="3" indent="-342900"/>
            <a:r>
              <a:rPr lang="en-US" sz="2600" dirty="0"/>
              <a:t>Pre-recorded, urgent, threatening messages!</a:t>
            </a:r>
          </a:p>
          <a:p>
            <a:pPr marL="1063625" lvl="3" indent="-342900"/>
            <a:r>
              <a:rPr lang="en-US" sz="2600" dirty="0"/>
              <a:t>No law enforcement agency intervention!</a:t>
            </a:r>
          </a:p>
          <a:p>
            <a:pPr marL="1063625" lvl="3" indent="-342900"/>
            <a:r>
              <a:rPr lang="en-US" sz="2600" dirty="0"/>
              <a:t>No deportation!</a:t>
            </a:r>
          </a:p>
          <a:p>
            <a:pPr marL="1063625" lvl="3" indent="-342900"/>
            <a:r>
              <a:rPr lang="en-US" sz="2600" dirty="0"/>
              <a:t>No license revocation!</a:t>
            </a:r>
          </a:p>
          <a:p>
            <a:pPr marL="821700" lvl="2" indent="-342900"/>
            <a:r>
              <a:rPr lang="en-US" sz="2600" dirty="0"/>
              <a:t>IRS does </a:t>
            </a:r>
            <a:r>
              <a:rPr lang="en-US" sz="2600" b="1" dirty="0"/>
              <a:t>NOT </a:t>
            </a:r>
            <a:r>
              <a:rPr lang="en-US" sz="2600" dirty="0"/>
              <a:t>request immediate payment</a:t>
            </a:r>
          </a:p>
          <a:p>
            <a:pPr marL="821700" lvl="2" indent="-342900"/>
            <a:r>
              <a:rPr lang="en-US" sz="2600" dirty="0"/>
              <a:t>IRS does </a:t>
            </a:r>
            <a:r>
              <a:rPr lang="en-US" sz="2600" b="1" dirty="0"/>
              <a:t>NOT </a:t>
            </a:r>
            <a:r>
              <a:rPr lang="en-US" sz="2600" dirty="0"/>
              <a:t>accept prepaid debit cards, gift cards, wire transfers</a:t>
            </a:r>
          </a:p>
          <a:p>
            <a:pPr marL="821700" lvl="2" indent="-342900"/>
            <a:r>
              <a:rPr lang="en-US" sz="2600" b="1" dirty="0"/>
              <a:t>HANG UP!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6C99FD-125D-D37A-DE32-935C4B1FF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6644" y="2714625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9572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0BADD-C037-5B54-C7EE-B641F6AA4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B0B56-1C35-1B30-55AD-57D65BF48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Tax scams – p 455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A112C6-ECEA-1696-D5F7-D1ED58282A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361194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Dirty Dozen</a:t>
            </a:r>
          </a:p>
          <a:p>
            <a:pPr marL="569700" lvl="1" indent="-342900"/>
            <a:r>
              <a:rPr lang="en-US" sz="3000" b="1" dirty="0"/>
              <a:t># 2 – Bad Social Media Advice</a:t>
            </a:r>
          </a:p>
          <a:p>
            <a:pPr marL="821700" lvl="2" indent="-342900"/>
            <a:r>
              <a:rPr lang="en-US" sz="2800" dirty="0"/>
              <a:t>People share reckless, inaccurate tax advice</a:t>
            </a:r>
          </a:p>
          <a:p>
            <a:pPr marL="821700" lvl="2" indent="-342900"/>
            <a:r>
              <a:rPr lang="en-US" sz="2800" dirty="0"/>
              <a:t>Schemes encourage taxpayers to submit false, inaccurate information in hopes of getting a refund</a:t>
            </a:r>
          </a:p>
          <a:p>
            <a:pPr marL="1063625" lvl="3" indent="-342900"/>
            <a:r>
              <a:rPr lang="en-US" sz="2600" dirty="0"/>
              <a:t>For example, filing False Form W-2 or more obscure Form 8944</a:t>
            </a:r>
          </a:p>
          <a:p>
            <a:pPr marL="821700" lvl="2" indent="-342900"/>
            <a:r>
              <a:rPr lang="en-US" sz="2800" b="1" dirty="0"/>
              <a:t>Warning</a:t>
            </a:r>
          </a:p>
          <a:p>
            <a:pPr marL="1063625" lvl="3" indent="-342900"/>
            <a:r>
              <a:rPr lang="en-US" sz="2600" dirty="0"/>
              <a:t>There is no special way to fill out a form to get a larger refund than one is entitled to receive</a:t>
            </a:r>
          </a:p>
          <a:p>
            <a:pPr marL="1063625" lvl="3" indent="-342900"/>
            <a:r>
              <a:rPr lang="en-US" sz="2600" i="1" dirty="0"/>
              <a:t>If it sounds too good to be true, it probably is!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CBA48B-1706-95EA-F9D0-18FB688AF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619" y="36799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8482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EB2D9-742E-FB44-ABBA-6D2558438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675EF-4674-B0FA-5066-20D9C91C3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Tax scams – p 455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A483288-ADFA-9B40-7D2A-A11805C2EF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361194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Dirty Dozen</a:t>
            </a:r>
          </a:p>
          <a:p>
            <a:pPr marL="569700" lvl="1" indent="-342900"/>
            <a:r>
              <a:rPr lang="en-US" sz="3000" b="1" dirty="0"/>
              <a:t># 3 – IRS Individual Online Account Help from Scammers</a:t>
            </a:r>
          </a:p>
          <a:p>
            <a:pPr marL="821700" lvl="2" indent="-342900"/>
            <a:r>
              <a:rPr lang="en-US" sz="2800" dirty="0"/>
              <a:t>Attempt to steal personal tax and financial information to commit identity theft</a:t>
            </a:r>
          </a:p>
          <a:p>
            <a:pPr marL="821700" lvl="2" indent="-342900"/>
            <a:r>
              <a:rPr lang="en-US" sz="2800" b="1" dirty="0"/>
              <a:t>Warning</a:t>
            </a:r>
          </a:p>
          <a:p>
            <a:pPr marL="1063625" lvl="3" indent="-342900"/>
            <a:r>
              <a:rPr lang="en-US" sz="2600" dirty="0"/>
              <a:t>Be wary of unexpected contact from the IRS and other financial institutions</a:t>
            </a:r>
          </a:p>
          <a:p>
            <a:pPr marL="1063625" lvl="3" indent="-342900"/>
            <a:r>
              <a:rPr lang="en-US" sz="2600" dirty="0"/>
              <a:t>Do </a:t>
            </a:r>
            <a:r>
              <a:rPr lang="en-US" sz="2600" b="1" dirty="0"/>
              <a:t>NOT</a:t>
            </a:r>
            <a:r>
              <a:rPr lang="en-US" sz="2600" dirty="0"/>
              <a:t> share sensitive PII over phone, email, or social media!</a:t>
            </a:r>
          </a:p>
          <a:p>
            <a:pPr marL="1063625" lvl="3" indent="-342900"/>
            <a:r>
              <a:rPr lang="en-US" sz="2600" dirty="0"/>
              <a:t>Remember:</a:t>
            </a:r>
          </a:p>
          <a:p>
            <a:pPr marL="1422900" lvl="4" indent="-342900"/>
            <a:r>
              <a:rPr lang="en-US" sz="2600" dirty="0"/>
              <a:t>Taxpayers can create their own Online Accounts</a:t>
            </a:r>
          </a:p>
          <a:p>
            <a:pPr marL="1422900" lvl="4" indent="-342900"/>
            <a:r>
              <a:rPr lang="en-US" sz="2600" dirty="0"/>
              <a:t>The IRS is IRS.gov and </a:t>
            </a:r>
            <a:r>
              <a:rPr lang="en-US" sz="2600" b="1" dirty="0"/>
              <a:t>not </a:t>
            </a:r>
            <a:r>
              <a:rPr lang="en-US" sz="2600" dirty="0"/>
              <a:t>IRS.edu, IRS.com, IRS.org, IRS.net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7A61BD-EA30-9FDF-DBBE-16E57F232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269" y="448468"/>
            <a:ext cx="2047081" cy="204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5977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330A7-6F8D-128C-7B13-F60C253CC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7561F-6A73-6269-6754-F57D80F05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Tax scams – p 455-456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D4ECC51-623E-8ED4-A91E-50AE978378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181100"/>
            <a:ext cx="11361194" cy="5308910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Dirty Dozen</a:t>
            </a:r>
          </a:p>
          <a:p>
            <a:pPr marL="569700" lvl="1" indent="-342900"/>
            <a:r>
              <a:rPr lang="en-US" sz="3000" b="1" dirty="0"/>
              <a:t># 4 – Fake Charities</a:t>
            </a:r>
          </a:p>
          <a:p>
            <a:pPr marL="821700" lvl="2" indent="-342900"/>
            <a:r>
              <a:rPr lang="en-US" sz="2800" dirty="0"/>
              <a:t>Threat increases when a national crisis occurs!</a:t>
            </a:r>
          </a:p>
          <a:p>
            <a:pPr marL="821700" lvl="2" indent="-342900"/>
            <a:r>
              <a:rPr lang="en-US" sz="2800" dirty="0"/>
              <a:t>Check status of the charity</a:t>
            </a:r>
          </a:p>
          <a:p>
            <a:pPr marL="1063625" lvl="3" indent="-342900"/>
            <a:r>
              <a:rPr lang="en-US" sz="2800" dirty="0">
                <a:hlinkClick r:id="rId2"/>
              </a:rPr>
              <a:t>Search for Tax Exempt Organizations | Internal Revenue Service</a:t>
            </a:r>
            <a:endParaRPr lang="en-US" sz="2800" dirty="0"/>
          </a:p>
          <a:p>
            <a:pPr marL="821700" lvl="2" indent="-342900"/>
            <a:r>
              <a:rPr lang="en-US" sz="2800" b="1" dirty="0"/>
              <a:t>Warning</a:t>
            </a:r>
          </a:p>
          <a:p>
            <a:pPr marL="1063625" lvl="3" indent="-342900"/>
            <a:r>
              <a:rPr lang="en-US" sz="2600" dirty="0"/>
              <a:t>Charities do </a:t>
            </a:r>
            <a:r>
              <a:rPr lang="en-US" sz="2600" b="1" dirty="0"/>
              <a:t>not </a:t>
            </a:r>
            <a:r>
              <a:rPr lang="en-US" sz="2600" dirty="0"/>
              <a:t>pressure callers to make donations</a:t>
            </a:r>
          </a:p>
          <a:p>
            <a:pPr marL="1063625" lvl="3" indent="-342900"/>
            <a:r>
              <a:rPr lang="en-US" sz="2600" dirty="0"/>
              <a:t>Charities do </a:t>
            </a:r>
            <a:r>
              <a:rPr lang="en-US" sz="2600" b="1" dirty="0"/>
              <a:t>not </a:t>
            </a:r>
            <a:r>
              <a:rPr lang="en-US" sz="2600" dirty="0"/>
              <a:t>request payment by gift card or wire transfer</a:t>
            </a:r>
          </a:p>
          <a:p>
            <a:pPr marL="1063625" lvl="3" indent="-342900"/>
            <a:r>
              <a:rPr lang="en-US" sz="2600" dirty="0"/>
              <a:t>Ask the fundraiser for the charity’s</a:t>
            </a:r>
          </a:p>
          <a:p>
            <a:pPr marL="1422900" lvl="4" indent="-342900"/>
            <a:r>
              <a:rPr lang="en-US" sz="2600" dirty="0"/>
              <a:t>Exact name, web &amp; mailing address (to be confirmed later)</a:t>
            </a:r>
          </a:p>
          <a:p>
            <a:pPr marL="1063625" lvl="3" indent="-342900"/>
            <a:r>
              <a:rPr lang="en-US" sz="2600" dirty="0"/>
              <a:t>Charitable donations are allowed </a:t>
            </a:r>
            <a:r>
              <a:rPr lang="en-US" sz="2600" b="1" dirty="0"/>
              <a:t>only to a qualified tax-exempt 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964C27-7B8B-94A3-6EBA-29834B5C7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3394" y="1448594"/>
            <a:ext cx="1561306" cy="156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6283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07C09-2D16-7713-6F10-5891195E4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1B6EE-4AD8-F820-FB08-F190EDA06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Tax scams – p 456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1CB8795-10DA-C440-83BF-FD45039135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181100"/>
            <a:ext cx="11361194" cy="5308910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Dirty Dozen</a:t>
            </a:r>
          </a:p>
          <a:p>
            <a:pPr marL="569700" lvl="1" indent="-342900"/>
            <a:r>
              <a:rPr lang="en-US" sz="3000" b="1" dirty="0"/>
              <a:t># 5 – False Fuel Tax Credit Claims (Form 4136)</a:t>
            </a:r>
          </a:p>
          <a:p>
            <a:pPr marL="821700" lvl="2" indent="-342900"/>
            <a:r>
              <a:rPr lang="en-US" sz="2800" dirty="0"/>
              <a:t>The Fuel Tax Credit is intended for </a:t>
            </a:r>
            <a:r>
              <a:rPr lang="en-US" sz="2800" b="1" dirty="0"/>
              <a:t>off-highway </a:t>
            </a:r>
            <a:r>
              <a:rPr lang="en-US" sz="2800" dirty="0"/>
              <a:t>business and farming use</a:t>
            </a:r>
          </a:p>
          <a:p>
            <a:pPr marL="821700" lvl="2" indent="-342900"/>
            <a:r>
              <a:rPr lang="en-US" sz="2800" dirty="0"/>
              <a:t>The credit is </a:t>
            </a:r>
            <a:r>
              <a:rPr lang="en-US" sz="2800" b="1" dirty="0"/>
              <a:t>not available </a:t>
            </a:r>
            <a:r>
              <a:rPr lang="en-US" sz="2800" dirty="0"/>
              <a:t>to most taxpayers</a:t>
            </a:r>
          </a:p>
          <a:p>
            <a:pPr marL="821700" lvl="2" indent="-342900"/>
            <a:r>
              <a:rPr lang="en-US" sz="2800" dirty="0"/>
              <a:t>Promoter (or Social Media)</a:t>
            </a:r>
          </a:p>
          <a:p>
            <a:pPr marL="1063625" lvl="3" indent="-342900"/>
            <a:r>
              <a:rPr lang="en-US" sz="2600" dirty="0"/>
              <a:t>Entices taxpayers to inflate refund by erroneously claiming credit</a:t>
            </a:r>
          </a:p>
          <a:p>
            <a:pPr marL="1063625" lvl="3" indent="-342900"/>
            <a:r>
              <a:rPr lang="en-US" sz="2600" dirty="0"/>
              <a:t>Promises a windfall refund</a:t>
            </a:r>
          </a:p>
          <a:p>
            <a:pPr marL="1063625" lvl="3" indent="-342900"/>
            <a:r>
              <a:rPr lang="en-US" sz="2600" dirty="0"/>
              <a:t>Takes advantage of taxpayer </a:t>
            </a:r>
          </a:p>
          <a:p>
            <a:pPr marL="1422900" lvl="4" indent="-342900"/>
            <a:r>
              <a:rPr lang="en-US" sz="2600" dirty="0"/>
              <a:t>Inflated fees</a:t>
            </a:r>
          </a:p>
          <a:p>
            <a:pPr marL="1422900" lvl="4" indent="-342900"/>
            <a:r>
              <a:rPr lang="en-US" sz="2600" dirty="0"/>
              <a:t>Refund fraud</a:t>
            </a:r>
          </a:p>
          <a:p>
            <a:pPr marL="1422900" lvl="4" indent="-342900"/>
            <a:r>
              <a:rPr lang="en-US" sz="2600" dirty="0"/>
              <a:t>Identity theft</a:t>
            </a:r>
            <a:endParaRPr lang="en-US" sz="2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8EF00C-18E0-B662-A87E-8B05B6B5D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444" y="44577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4631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89D7D-1EA7-53DC-2B84-A47BC990E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33D63-83BD-852E-C0B9-D96D67E6C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Tax scams – p 456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44DA022-54B7-8D34-5320-ABA7970061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181100"/>
            <a:ext cx="11361194" cy="5308910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Dirty Dozen</a:t>
            </a:r>
          </a:p>
          <a:p>
            <a:pPr marL="569700" lvl="1" indent="-342900"/>
            <a:r>
              <a:rPr lang="en-US" sz="3000" b="1" dirty="0"/>
              <a:t># 5 – False Fuel Tax Credit Claims (Form 4136)</a:t>
            </a:r>
          </a:p>
          <a:p>
            <a:pPr marL="821700" lvl="2" indent="-342900"/>
            <a:r>
              <a:rPr lang="en-US" sz="2800" dirty="0"/>
              <a:t>IRS developed new Statement Supporting Fuel Tax Credit Computation</a:t>
            </a:r>
          </a:p>
          <a:p>
            <a:pPr marL="1063625" lvl="3" indent="-342900"/>
            <a:r>
              <a:rPr lang="en-US" sz="2600" dirty="0"/>
              <a:t>To educate taxpayers on eligibility requirements</a:t>
            </a:r>
          </a:p>
          <a:p>
            <a:pPr marL="821700" lvl="2" indent="-342900"/>
            <a:r>
              <a:rPr lang="en-US" sz="2800" dirty="0"/>
              <a:t>Statement requests:</a:t>
            </a:r>
          </a:p>
          <a:p>
            <a:pPr marL="1063625" lvl="3" indent="-342900"/>
            <a:r>
              <a:rPr lang="en-US" sz="2600" dirty="0"/>
              <a:t>Business information </a:t>
            </a:r>
          </a:p>
          <a:p>
            <a:pPr marL="1422900" lvl="4" indent="-342900"/>
            <a:r>
              <a:rPr lang="en-US" sz="2600" dirty="0"/>
              <a:t>Name, EIN, make, model, type of machinery or vehicle </a:t>
            </a:r>
          </a:p>
          <a:p>
            <a:pPr marL="1063625" lvl="3" indent="-342900"/>
            <a:r>
              <a:rPr lang="en-US" sz="2600" dirty="0"/>
              <a:t>Completed table</a:t>
            </a:r>
          </a:p>
          <a:p>
            <a:pPr marL="1422900" lvl="4" indent="-342900"/>
            <a:r>
              <a:rPr lang="en-US" sz="2600" dirty="0"/>
              <a:t>Estimated cost of fuel as compared to actual cost (and gallons) of fuel reported on Form 4136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F7B72B-8060-EB11-4571-4DB2F3507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552" y="3315493"/>
            <a:ext cx="1837531" cy="183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1695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18BA8-FD7B-ABA4-29F8-C7470703B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503B6-F2B7-BB5F-515B-AE74C0E06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Tax scams – p 456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6E8021D-46CC-799A-6704-26B4FF85F2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181100"/>
            <a:ext cx="11361194" cy="5308910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Dirty Dozen</a:t>
            </a:r>
          </a:p>
          <a:p>
            <a:pPr marL="569700" lvl="1" indent="-342900"/>
            <a:r>
              <a:rPr lang="en-US" sz="3000" b="1" dirty="0"/>
              <a:t># 6 – Credits for Sick Leave &amp; Family Leave</a:t>
            </a:r>
          </a:p>
          <a:p>
            <a:pPr marL="821700" lvl="2" indent="-342900"/>
            <a:r>
              <a:rPr lang="en-US" sz="2800" dirty="0"/>
              <a:t>Specialized credit available for</a:t>
            </a:r>
            <a:r>
              <a:rPr lang="en-US" sz="2800" b="1" dirty="0"/>
              <a:t> self-employed </a:t>
            </a:r>
            <a:r>
              <a:rPr lang="en-US" sz="2800" dirty="0"/>
              <a:t>individuals during 2020 and 2021 (pandemic)</a:t>
            </a:r>
          </a:p>
          <a:p>
            <a:pPr marL="821700" lvl="2" indent="-342900"/>
            <a:r>
              <a:rPr lang="en-US" sz="2800" dirty="0"/>
              <a:t>Not available for later years</a:t>
            </a:r>
          </a:p>
          <a:p>
            <a:pPr marL="821700" lvl="2" indent="-342900"/>
            <a:r>
              <a:rPr lang="en-US" sz="2800" dirty="0"/>
              <a:t>Form 7202</a:t>
            </a:r>
          </a:p>
          <a:p>
            <a:pPr marL="1063625" lvl="3" indent="-342900"/>
            <a:r>
              <a:rPr lang="en-US" sz="2600" i="1" dirty="0"/>
              <a:t>Credits for Sick Leave &amp; Family Leave for Certain Self-Employed Individuals</a:t>
            </a:r>
          </a:p>
          <a:p>
            <a:pPr marL="821700" lvl="2" indent="-342900"/>
            <a:r>
              <a:rPr lang="en-US" sz="2800" dirty="0"/>
              <a:t>Promoter (or Social Media)</a:t>
            </a:r>
          </a:p>
          <a:p>
            <a:pPr marL="1063625" lvl="3" indent="-342900"/>
            <a:r>
              <a:rPr lang="en-US" sz="2600" dirty="0"/>
              <a:t>Entices taxpayers to incorrectly claim the credit based on income earned as an employee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796B2-D00E-C38D-CFF3-6FF809A9B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844" y="367990"/>
            <a:ext cx="1732756" cy="17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1670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3CEFF-0E5E-C202-1629-6B4E57757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0CF3B-381A-6C75-41C9-2F5EE2D0C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Tax scams – p 456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0F41A5E-0F87-B4B7-0167-06245A83E7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181100"/>
            <a:ext cx="11361194" cy="5308910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Dirty Dozen</a:t>
            </a:r>
          </a:p>
          <a:p>
            <a:pPr marL="569700" lvl="1" indent="-342900"/>
            <a:r>
              <a:rPr lang="en-US" sz="3000" b="1" dirty="0"/>
              <a:t># 7 – Bogus Self-Employment Tax Credit</a:t>
            </a:r>
          </a:p>
          <a:p>
            <a:pPr marL="821700" lvl="2" indent="-342900"/>
            <a:r>
              <a:rPr lang="en-US" sz="2800" dirty="0"/>
              <a:t>AKA Credits for Sick Leave &amp; Family Leave</a:t>
            </a:r>
          </a:p>
          <a:p>
            <a:pPr marL="821700" lvl="2" indent="-342900"/>
            <a:r>
              <a:rPr lang="en-US" sz="2800" dirty="0"/>
              <a:t>Misleading marketing to self-employed individuals and gig workers</a:t>
            </a:r>
          </a:p>
          <a:p>
            <a:pPr marL="821700" lvl="2" indent="-342900"/>
            <a:r>
              <a:rPr lang="en-US" sz="2800" dirty="0"/>
              <a:t>Inaccurate information suggesting eligibility for the credit up to $ 32,000 when they do not</a:t>
            </a:r>
          </a:p>
          <a:p>
            <a:pPr marL="821700" lvl="2" indent="-342900"/>
            <a:r>
              <a:rPr lang="en-US" sz="2800" dirty="0"/>
              <a:t>Promoter (or Social Media)</a:t>
            </a:r>
          </a:p>
          <a:p>
            <a:pPr marL="1063625" lvl="3" indent="-342900"/>
            <a:r>
              <a:rPr lang="en-US" sz="2600" dirty="0"/>
              <a:t>Continues to circulate a non-existent credit misleading taxpayers into filing false claims</a:t>
            </a:r>
          </a:p>
          <a:p>
            <a:pPr marL="1422900" lvl="4" indent="-342900"/>
            <a:r>
              <a:rPr lang="en-US" sz="2600" dirty="0"/>
              <a:t>Like the misleading marketing around the Employee Retention Credit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744C7A-38FC-0CCC-37B2-44977C3EF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119" y="554400"/>
            <a:ext cx="2170906" cy="217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8116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C906C-DB15-F3D6-3402-C38AB79E9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6F51-9ADB-4DCA-F8B0-0717E8F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Tax scams – p 456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DC3099E-3F14-F69F-23C1-8ADA26EE96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181100"/>
            <a:ext cx="11361194" cy="5308910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Dirty Dozen</a:t>
            </a:r>
          </a:p>
          <a:p>
            <a:pPr marL="569700" lvl="1" indent="-342900"/>
            <a:r>
              <a:rPr lang="en-US" sz="3000" b="1" dirty="0"/>
              <a:t># 8 – Improper Household Employment Taxes</a:t>
            </a:r>
          </a:p>
          <a:p>
            <a:pPr marL="821700" lvl="2" indent="-342900"/>
            <a:r>
              <a:rPr lang="en-US" sz="2800" dirty="0"/>
              <a:t>Taxpayers “invent” fictional household employees</a:t>
            </a:r>
          </a:p>
          <a:p>
            <a:pPr marL="821700" lvl="2" indent="-342900"/>
            <a:r>
              <a:rPr lang="en-US" sz="2800" dirty="0"/>
              <a:t>File Schedule H (Form 1040)</a:t>
            </a:r>
          </a:p>
          <a:p>
            <a:pPr marL="1063625" lvl="3" indent="-342900"/>
            <a:r>
              <a:rPr lang="en-US" sz="2600" i="1" dirty="0"/>
              <a:t>Household Employment Taxes</a:t>
            </a:r>
          </a:p>
          <a:p>
            <a:pPr marL="821700" lvl="2" indent="-342900"/>
            <a:r>
              <a:rPr lang="en-US" sz="2600" dirty="0"/>
              <a:t>Claim a refund of false sick &amp; family medical leave wages that they never paid</a:t>
            </a:r>
          </a:p>
          <a:p>
            <a:pPr marL="821700" lvl="2" indent="-342900"/>
            <a:r>
              <a:rPr lang="en-US" sz="2600" dirty="0"/>
              <a:t>Promoter (or Social Media)</a:t>
            </a:r>
          </a:p>
          <a:p>
            <a:pPr marL="1063625" lvl="3" indent="-342900"/>
            <a:r>
              <a:rPr lang="en-US" sz="2600" dirty="0"/>
              <a:t>Entices taxpayers to incorrectly claim a refund based on a fictional household employee’s “wages”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D4A165-DF2D-8E21-3EBB-1E463A4C7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577" y="1403757"/>
            <a:ext cx="2431798" cy="243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23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C0F09-F9E1-791C-9588-1FB29239D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ADAD7-646F-6052-92A2-3B7D7D81C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IP PIN – p 416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A68F42-BCD8-E8DE-848F-F717DD0BC6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8" y="1559168"/>
            <a:ext cx="10558307" cy="4425707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Getting an IP PIN</a:t>
            </a:r>
          </a:p>
          <a:p>
            <a:pPr lvl="2">
              <a:spcAft>
                <a:spcPts val="1200"/>
              </a:spcAft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3000" b="1" dirty="0"/>
              <a:t>Offline Options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In-Person Visit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Schedule an appointment with TAC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600" dirty="0">
                <a:hlinkClick r:id="rId2"/>
              </a:rPr>
              <a:t>www.irs.gov/help/contact-your-local-irs-office</a:t>
            </a:r>
            <a:endParaRPr lang="en-US" sz="2600" dirty="0"/>
          </a:p>
          <a:p>
            <a:pPr lvl="5">
              <a:spcAft>
                <a:spcPts val="1200"/>
              </a:spcAft>
              <a:buSzPct val="95000"/>
            </a:pPr>
            <a:r>
              <a:rPr lang="en-US" sz="2600" dirty="0"/>
              <a:t>844-545-5640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Provide 2 forms of identification at appointment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600" dirty="0"/>
              <a:t>One must be a government-issued photo identification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600" dirty="0"/>
              <a:t>IRS will </a:t>
            </a:r>
            <a:r>
              <a:rPr lang="en-US" sz="2600" b="1" dirty="0"/>
              <a:t>mail </a:t>
            </a:r>
            <a:r>
              <a:rPr lang="en-US" sz="2600" dirty="0"/>
              <a:t>the IP PIN </a:t>
            </a:r>
            <a:r>
              <a:rPr lang="en-US" sz="2600" b="1" dirty="0"/>
              <a:t>3 weeks</a:t>
            </a:r>
            <a:r>
              <a:rPr lang="en-US" sz="2600" dirty="0"/>
              <a:t>, then annually thereafter</a:t>
            </a:r>
            <a:endParaRPr lang="en-US" sz="2600" b="1" dirty="0"/>
          </a:p>
          <a:p>
            <a:pPr lvl="3">
              <a:spcAft>
                <a:spcPts val="1200"/>
              </a:spcAft>
              <a:buSzPct val="95000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A636C5-32D8-905A-03C7-213664874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165" y="1559168"/>
            <a:ext cx="2642045" cy="264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9770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590E0-912A-536B-F879-0A1F6DCCD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B296B-4860-1919-AFCF-6E2B4D4E4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Tax scams – p 456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FC7E3DE-C3C9-B0C1-86BA-70DF751804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181100"/>
            <a:ext cx="11361194" cy="5308910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Dirty Dozen</a:t>
            </a:r>
          </a:p>
          <a:p>
            <a:pPr marL="569700" lvl="1" indent="-342900"/>
            <a:r>
              <a:rPr lang="en-US" sz="3000" b="1" dirty="0"/>
              <a:t># 9 – Overstated Withholding Scam</a:t>
            </a:r>
          </a:p>
          <a:p>
            <a:pPr marL="821700" lvl="2" indent="-342900"/>
            <a:r>
              <a:rPr lang="en-US" sz="2800" dirty="0"/>
              <a:t>Taxpayers fill out information returns with false income and withholding information</a:t>
            </a:r>
          </a:p>
          <a:p>
            <a:pPr marL="1063625" lvl="3" indent="-342900"/>
            <a:r>
              <a:rPr lang="en-US" sz="2600" dirty="0"/>
              <a:t>W-2, 1099-NEC, 1099-MISC, for example</a:t>
            </a:r>
          </a:p>
          <a:p>
            <a:pPr marL="821700" lvl="2" indent="-342900"/>
            <a:r>
              <a:rPr lang="en-US" sz="2800" dirty="0"/>
              <a:t>Refund windfall!</a:t>
            </a:r>
          </a:p>
          <a:p>
            <a:pPr marL="1063625" lvl="3" indent="-342900"/>
            <a:r>
              <a:rPr lang="en-US" sz="2600" dirty="0"/>
              <a:t>Withholding, various credits, etc.</a:t>
            </a:r>
          </a:p>
          <a:p>
            <a:pPr marL="821700" lvl="2" indent="-342900"/>
            <a:r>
              <a:rPr lang="en-US" sz="2800" dirty="0"/>
              <a:t>Promoter (or Social Media)</a:t>
            </a:r>
          </a:p>
          <a:p>
            <a:pPr marL="1063625" lvl="3" indent="-342900"/>
            <a:r>
              <a:rPr lang="en-US" sz="2600" dirty="0"/>
              <a:t>Entices taxpayers to incorrectly file a return with false income and withholding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6FC4A0-DE72-3BE5-8F85-2B3F562E7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919" y="3115468"/>
            <a:ext cx="2218531" cy="221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0875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4C690-44E1-2C1E-32DA-300E4EB0A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16890-04E4-32BC-24FD-094CE40E4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Tax scams – p 457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4354304-FEF1-B726-C224-234ACFAF29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181100"/>
            <a:ext cx="11361194" cy="5308910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Dirty Dozen</a:t>
            </a:r>
          </a:p>
          <a:p>
            <a:pPr marL="569700" lvl="1" indent="-342900"/>
            <a:r>
              <a:rPr lang="en-US" sz="3000" b="1" dirty="0"/>
              <a:t># 10 – Misleading Offers in Compromise</a:t>
            </a:r>
          </a:p>
          <a:p>
            <a:pPr marL="821700" lvl="2" indent="-342900"/>
            <a:r>
              <a:rPr lang="en-US" sz="2800" dirty="0"/>
              <a:t>Avoid anyone promising to settle IRS debit for “pennies on the dollar!”</a:t>
            </a:r>
          </a:p>
          <a:p>
            <a:pPr marL="821700" lvl="2" indent="-342900"/>
            <a:r>
              <a:rPr lang="en-US" sz="2800" dirty="0"/>
              <a:t>Promoter</a:t>
            </a:r>
          </a:p>
          <a:p>
            <a:pPr marL="1063625" lvl="3" indent="-342900"/>
            <a:r>
              <a:rPr lang="en-US" sz="2600" dirty="0"/>
              <a:t>Makes exaggerated claims</a:t>
            </a:r>
          </a:p>
          <a:p>
            <a:pPr marL="1063625" lvl="3" indent="-342900"/>
            <a:r>
              <a:rPr lang="en-US" sz="2600" dirty="0"/>
              <a:t>Charges excessive fees</a:t>
            </a:r>
          </a:p>
          <a:p>
            <a:pPr marL="1063625" lvl="3" indent="-342900"/>
            <a:r>
              <a:rPr lang="en-US" sz="2600" dirty="0"/>
              <a:t>Recommends filing an OIC application knowing taxpayer is ineligible</a:t>
            </a:r>
          </a:p>
          <a:p>
            <a:pPr marL="821700" lvl="2" indent="-342900"/>
            <a:r>
              <a:rPr lang="en-US" sz="2800" dirty="0"/>
              <a:t>Resource</a:t>
            </a:r>
          </a:p>
          <a:p>
            <a:pPr marL="1063625" lvl="3" indent="-342900"/>
            <a:r>
              <a:rPr lang="en-US" sz="2600" dirty="0">
                <a:hlinkClick r:id="rId2"/>
              </a:rPr>
              <a:t>IRS Offer in Compromise Pre-Qualifier Tool</a:t>
            </a:r>
            <a:endParaRPr lang="en-US" sz="2600" dirty="0"/>
          </a:p>
          <a:p>
            <a:pPr marL="1063625" lvl="3" indent="-342900"/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FF9AE7-0F80-1D4C-FB48-22DB23547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1369" y="5020769"/>
            <a:ext cx="1570831" cy="157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7611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53857-E641-C5E8-7EC9-9D1515F8B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BD795-17FF-9C8D-CB79-D6AEAA640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Tax scams – p 457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5AF92FA-D42A-E8EB-EF5F-848DCFDDCD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181100"/>
            <a:ext cx="11361194" cy="5308910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Dirty Dozen</a:t>
            </a:r>
          </a:p>
          <a:p>
            <a:pPr marL="569700" lvl="1" indent="-342900"/>
            <a:r>
              <a:rPr lang="en-US" sz="3000" b="1" dirty="0"/>
              <a:t># 11 – Ghost Tax Return Preparer</a:t>
            </a:r>
          </a:p>
          <a:p>
            <a:pPr marL="821700" lvl="2" indent="-342900"/>
            <a:r>
              <a:rPr lang="en-US" sz="2800" dirty="0"/>
              <a:t>Tax preparers are </a:t>
            </a:r>
            <a:r>
              <a:rPr lang="en-US" sz="2800" b="1" dirty="0"/>
              <a:t>REQUIRED </a:t>
            </a:r>
            <a:r>
              <a:rPr lang="en-US" sz="2800" dirty="0"/>
              <a:t>by law</a:t>
            </a:r>
          </a:p>
          <a:p>
            <a:pPr marL="1063625" lvl="3" indent="-342900"/>
            <a:r>
              <a:rPr lang="en-US" sz="2600" dirty="0"/>
              <a:t>Sign returns prepared for compensation</a:t>
            </a:r>
          </a:p>
          <a:p>
            <a:pPr marL="1063625" lvl="3" indent="-342900"/>
            <a:r>
              <a:rPr lang="en-US" sz="2600" dirty="0"/>
              <a:t>Include a valid PTIN</a:t>
            </a:r>
          </a:p>
          <a:p>
            <a:pPr marL="821700" lvl="2" indent="-342900"/>
            <a:r>
              <a:rPr lang="en-US" sz="2800" dirty="0"/>
              <a:t>Tell-tale sign of illegal or unethical motives</a:t>
            </a:r>
          </a:p>
          <a:p>
            <a:pPr marL="1063625" lvl="3" indent="-342900"/>
            <a:r>
              <a:rPr lang="en-US" sz="2600" dirty="0"/>
              <a:t>Failure to sign and/or provide PTIN</a:t>
            </a:r>
          </a:p>
          <a:p>
            <a:pPr marL="1063625" lvl="3" indent="-342900"/>
            <a:r>
              <a:rPr lang="en-US" sz="2600" dirty="0"/>
              <a:t>Promise bigger refunds</a:t>
            </a:r>
          </a:p>
          <a:p>
            <a:pPr marL="1063625" lvl="3" indent="-342900"/>
            <a:r>
              <a:rPr lang="en-US" sz="2600" dirty="0"/>
              <a:t>Improperly fabricate income, deductions and/or credits</a:t>
            </a:r>
          </a:p>
          <a:p>
            <a:pPr marL="1063625" lvl="3" indent="-342900"/>
            <a:r>
              <a:rPr lang="en-US" sz="2600" dirty="0"/>
              <a:t>Require payment in cash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835009-3CCB-80BE-F1A5-C427ABBD7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369" y="1981993"/>
            <a:ext cx="3151981" cy="315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0590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92FEC-CB43-B4EF-B4EE-35932385F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65C4D-F7E9-B224-DD3E-BA9ACAF6B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Tax scams – p 457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C895639-1B39-5D6F-AC03-6C22381715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181100"/>
            <a:ext cx="11361194" cy="5308910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Dirty Dozen</a:t>
            </a:r>
          </a:p>
          <a:p>
            <a:pPr marL="569700" lvl="1" indent="-342900"/>
            <a:r>
              <a:rPr lang="en-US" sz="3000" b="1" dirty="0"/>
              <a:t># 12 – New Client Scams &amp; Spear Phishing</a:t>
            </a:r>
          </a:p>
          <a:p>
            <a:pPr marL="821700" lvl="2" indent="-342900"/>
            <a:r>
              <a:rPr lang="en-US" sz="2800" dirty="0"/>
              <a:t>Spear phishing attempts targeting tax professionals</a:t>
            </a:r>
          </a:p>
          <a:p>
            <a:pPr marL="1063625" lvl="3" indent="-342900"/>
            <a:r>
              <a:rPr lang="en-US" sz="2600" dirty="0"/>
              <a:t>Cybercriminals impersonate new, potential client to </a:t>
            </a:r>
            <a:r>
              <a:rPr lang="en-US" sz="2600" b="1" dirty="0"/>
              <a:t>TRICK YOU</a:t>
            </a:r>
          </a:p>
          <a:p>
            <a:pPr marL="1063625" lvl="3" indent="-342900"/>
            <a:r>
              <a:rPr lang="en-US" sz="2600" dirty="0"/>
              <a:t>Email scam to compromise a computer system and allow access to sensitive information</a:t>
            </a:r>
          </a:p>
          <a:p>
            <a:pPr marL="1063625" lvl="3" indent="-342900"/>
            <a:r>
              <a:rPr lang="en-US" sz="2600" dirty="0"/>
              <a:t>Most prevalent during the filing season</a:t>
            </a:r>
          </a:p>
          <a:p>
            <a:pPr marL="1063625" lvl="3" indent="-342900"/>
            <a:r>
              <a:rPr lang="en-US" sz="2600" dirty="0"/>
              <a:t>Example:</a:t>
            </a:r>
          </a:p>
          <a:p>
            <a:pPr marL="1422900" lvl="4" indent="-342900"/>
            <a:r>
              <a:rPr lang="en-US" sz="2600" i="1" dirty="0"/>
              <a:t>“Action required:  Your account has been put on hold.”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4A64C-E494-B729-BD51-788E3D347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319" y="4002450"/>
            <a:ext cx="2056606" cy="205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2399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A964D-201B-A231-2414-F7D9369C8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177E3-4D55-9803-56CF-F9F7E7F3F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Tax scams – p 457-458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FA2B467-7517-A2C3-FF57-5027927788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181100"/>
            <a:ext cx="11361194" cy="5308910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Dirty Dozen</a:t>
            </a:r>
          </a:p>
          <a:p>
            <a:pPr marL="569700" lvl="1" indent="-342900"/>
            <a:r>
              <a:rPr lang="en-US" sz="3000" b="1" dirty="0"/>
              <a:t># 12 – New Client Scams &amp; Spear Phishing</a:t>
            </a:r>
          </a:p>
          <a:p>
            <a:pPr marL="821700" lvl="2" indent="-342900"/>
            <a:r>
              <a:rPr lang="en-US" sz="2800" dirty="0"/>
              <a:t>Warning</a:t>
            </a:r>
          </a:p>
          <a:p>
            <a:pPr marL="1063625" lvl="3" indent="-342900"/>
            <a:r>
              <a:rPr lang="en-US" sz="2600" dirty="0"/>
              <a:t>Be cautious</a:t>
            </a:r>
          </a:p>
          <a:p>
            <a:pPr marL="1063625" lvl="3" indent="-342900"/>
            <a:r>
              <a:rPr lang="en-US" sz="2600" dirty="0"/>
              <a:t>Look for suspicious requests or unusual behavior</a:t>
            </a:r>
          </a:p>
          <a:p>
            <a:pPr marL="1063625" lvl="3" indent="-342900"/>
            <a:r>
              <a:rPr lang="en-US" sz="2600" dirty="0"/>
              <a:t>Look for poorly constructed sentences and/or unusual word choices</a:t>
            </a:r>
          </a:p>
          <a:p>
            <a:pPr marL="1063625" lvl="3" indent="-342900"/>
            <a:r>
              <a:rPr lang="en-US" sz="2600" dirty="0"/>
              <a:t>Remind clients to consult with </a:t>
            </a:r>
            <a:r>
              <a:rPr lang="en-US" sz="2600" b="1" dirty="0"/>
              <a:t>YOU</a:t>
            </a:r>
            <a:r>
              <a:rPr lang="en-US" sz="2600" dirty="0"/>
              <a:t>, a trusted professional</a:t>
            </a:r>
          </a:p>
          <a:p>
            <a:pPr marL="1063625" lvl="3" indent="-342900"/>
            <a:endParaRPr lang="en-US" sz="2600" dirty="0"/>
          </a:p>
          <a:p>
            <a:pPr marL="569700" lvl="1" indent="-342900"/>
            <a:r>
              <a:rPr lang="en-US" sz="3000" b="1" dirty="0"/>
              <a:t>Figure 11.9</a:t>
            </a:r>
          </a:p>
          <a:p>
            <a:pPr marL="821700" lvl="2" indent="-342900"/>
            <a:r>
              <a:rPr lang="en-US" sz="2800" dirty="0"/>
              <a:t>New Client Scam Email</a:t>
            </a:r>
            <a:endParaRPr lang="en-US" sz="2600" dirty="0"/>
          </a:p>
          <a:p>
            <a:pPr marL="1063625" lvl="3" indent="-342900"/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148524-212E-91B9-B16A-EB67A5313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6194" y="1397155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926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A6F5E-5747-E19D-DE85-9C38D21E5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5A549-CA3A-49F9-BF3D-87ABB6E5C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Tax scams – Not in the book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016B56-7AC9-CD54-9A3C-7AE8B1A25A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181100"/>
            <a:ext cx="11361194" cy="5308910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Resources</a:t>
            </a:r>
          </a:p>
          <a:p>
            <a:pPr marL="569700" lvl="1" indent="-342900"/>
            <a:r>
              <a:rPr lang="en-US" sz="3000" dirty="0"/>
              <a:t>Publication 3995</a:t>
            </a:r>
          </a:p>
          <a:p>
            <a:pPr marL="821700" lvl="2" indent="-342900"/>
            <a:r>
              <a:rPr lang="en-US" sz="2800" i="1" dirty="0"/>
              <a:t>Recognizing Illegal Tax Avoidance Schemes</a:t>
            </a:r>
          </a:p>
          <a:p>
            <a:pPr marL="569700" lvl="1" indent="-342900"/>
            <a:r>
              <a:rPr lang="en-US" sz="3000" dirty="0"/>
              <a:t>Publication 4557</a:t>
            </a:r>
          </a:p>
          <a:p>
            <a:pPr marL="821700" lvl="2" indent="-342900"/>
            <a:r>
              <a:rPr lang="en-US" sz="2800" i="1" dirty="0"/>
              <a:t>Safeguarding Taxpayer Data</a:t>
            </a:r>
            <a:endParaRPr lang="en-US" sz="3000" dirty="0"/>
          </a:p>
          <a:p>
            <a:pPr marL="569700" lvl="1" indent="-342900"/>
            <a:r>
              <a:rPr lang="en-US" sz="3000" dirty="0"/>
              <a:t>Publication 5293</a:t>
            </a:r>
          </a:p>
          <a:p>
            <a:pPr marL="821700" lvl="2" indent="-342900"/>
            <a:r>
              <a:rPr lang="en-US" sz="2800" i="1" dirty="0"/>
              <a:t>Data Security Resource Guide</a:t>
            </a:r>
          </a:p>
          <a:p>
            <a:pPr marL="569700" lvl="1" indent="-342900"/>
            <a:r>
              <a:rPr lang="en-US" sz="3000" dirty="0"/>
              <a:t>Publication 5199</a:t>
            </a:r>
          </a:p>
          <a:p>
            <a:pPr marL="821700" lvl="2" indent="-342900"/>
            <a:r>
              <a:rPr lang="en-US" sz="2800" i="1" dirty="0"/>
              <a:t>Preparer’s Guide to Identity Theft</a:t>
            </a:r>
          </a:p>
          <a:p>
            <a:pPr marL="342900" indent="-342900"/>
            <a:r>
              <a:rPr lang="en-US" sz="2800" i="1" dirty="0"/>
              <a:t> </a:t>
            </a: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8D8C3-9D29-5C9E-0381-33132026C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594" y="2382044"/>
            <a:ext cx="2932906" cy="293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1670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19F2B-56D6-89A2-5EFF-3A964CB0C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B2931-BF72-549D-E53A-ADBE2D95B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Tax scams – Not in the book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AE28CA-36DF-1FDC-E53E-2DAE0AD6C9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181100"/>
            <a:ext cx="11361194" cy="5308910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Report Suspected Abusive Tax Promotions or Preparers</a:t>
            </a:r>
          </a:p>
          <a:p>
            <a:pPr marL="569700" lvl="1" indent="-342900"/>
            <a:r>
              <a:rPr lang="en-US" sz="3000" b="1" dirty="0"/>
              <a:t>How to Report</a:t>
            </a:r>
          </a:p>
          <a:p>
            <a:pPr marL="821700" lvl="2" indent="-342900"/>
            <a:r>
              <a:rPr lang="en-US" sz="2800" dirty="0"/>
              <a:t>Form 14242</a:t>
            </a:r>
          </a:p>
          <a:p>
            <a:pPr marL="1063625" lvl="3" indent="-342900"/>
            <a:r>
              <a:rPr lang="en-US" sz="2800" i="1" dirty="0"/>
              <a:t>Report Suspected Abusive Tax Promotions or Preparers</a:t>
            </a:r>
          </a:p>
          <a:p>
            <a:pPr marL="821700" lvl="2" indent="-342900"/>
            <a:r>
              <a:rPr lang="en-US" sz="2800" dirty="0"/>
              <a:t>Mail Form 14242 &amp; supporting materials</a:t>
            </a:r>
          </a:p>
          <a:p>
            <a:pPr marL="1063625" lvl="3" indent="-342900"/>
            <a:r>
              <a:rPr lang="en-US" sz="2600" dirty="0"/>
              <a:t>IRS Lead Development Center (LDC)</a:t>
            </a:r>
          </a:p>
          <a:p>
            <a:pPr marL="1063625" lvl="3" indent="-342900"/>
            <a:r>
              <a:rPr lang="en-US" sz="2600" dirty="0"/>
              <a:t>Stop MS5040</a:t>
            </a:r>
          </a:p>
          <a:p>
            <a:pPr marL="1063625" lvl="3" indent="-342900"/>
            <a:r>
              <a:rPr lang="en-US" sz="2600" dirty="0"/>
              <a:t>24000 Avila Rd</a:t>
            </a:r>
          </a:p>
          <a:p>
            <a:pPr marL="1063625" lvl="3" indent="-342900"/>
            <a:r>
              <a:rPr lang="en-US" sz="2600" dirty="0"/>
              <a:t>Laguna Niguel CA 92677-3405</a:t>
            </a:r>
          </a:p>
          <a:p>
            <a:pPr marL="821700" lvl="2" indent="-342900"/>
            <a:r>
              <a:rPr lang="en-US" sz="2800" dirty="0"/>
              <a:t>Fax: 877-477-9135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A2F6AD-170F-CD0B-90AF-8DEDD6152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5694" y="3553619"/>
            <a:ext cx="2685256" cy="268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0570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3AB32-D1BD-CD04-4C9C-299DE973D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12D63-228A-73BE-911F-39912083F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Tax scams – Not in the book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1AE5BB-A869-A9A5-A40E-C9A2E0611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181100"/>
            <a:ext cx="11361194" cy="5308910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Report Suspected Abusive Tax Promotions or Preparers</a:t>
            </a:r>
          </a:p>
          <a:p>
            <a:pPr marL="569700" lvl="1" indent="-342900"/>
            <a:r>
              <a:rPr lang="en-US" sz="3000" b="1" dirty="0"/>
              <a:t>How YOUR Referrals Help</a:t>
            </a:r>
          </a:p>
          <a:p>
            <a:pPr marL="821700" lvl="2" indent="-342900"/>
            <a:r>
              <a:rPr lang="en-US" sz="2800" dirty="0"/>
              <a:t>IRS LDC reviews each referral</a:t>
            </a:r>
          </a:p>
          <a:p>
            <a:pPr marL="1063625" lvl="3" indent="-342900"/>
            <a:r>
              <a:rPr lang="en-US" sz="2600" dirty="0"/>
              <a:t>Forwards for further IRS action</a:t>
            </a:r>
          </a:p>
          <a:p>
            <a:pPr marL="821700" lvl="2" indent="-342900"/>
            <a:r>
              <a:rPr lang="en-US" sz="2800" dirty="0"/>
              <a:t>Referrals may lead to:</a:t>
            </a:r>
          </a:p>
          <a:p>
            <a:pPr marL="1063625" lvl="3" indent="-342900"/>
            <a:r>
              <a:rPr lang="en-US" sz="2600" dirty="0"/>
              <a:t>Injunctions against abusive tax promoters or preparers</a:t>
            </a:r>
          </a:p>
          <a:p>
            <a:pPr marL="1063625" lvl="3" indent="-342900"/>
            <a:r>
              <a:rPr lang="en-US" sz="2600" dirty="0"/>
              <a:t>Monetary penalties</a:t>
            </a:r>
          </a:p>
          <a:p>
            <a:pPr marL="1063625" lvl="3" indent="-342900"/>
            <a:r>
              <a:rPr lang="en-US" sz="2600" dirty="0"/>
              <a:t>Suspension or revocation of EFIN</a:t>
            </a:r>
          </a:p>
          <a:p>
            <a:pPr marL="1063625" lvl="3" indent="-342900"/>
            <a:r>
              <a:rPr lang="en-US" sz="2600" dirty="0"/>
              <a:t>Criminal prosecution</a:t>
            </a:r>
          </a:p>
          <a:p>
            <a:pPr marL="1063625" lvl="3" indent="-342900"/>
            <a:r>
              <a:rPr lang="en-US" sz="2600" dirty="0"/>
              <a:t>Referral to Office of Professional Responsibility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4AE553-E398-730C-5852-7207CB823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144" y="3220244"/>
            <a:ext cx="1808956" cy="180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33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2D34B-AC3D-B7A5-8059-89C76E760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362CC-651B-607D-DC41-2CC33C8DB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IP PIN – p 416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FF66AB-2E17-B3BD-BF1E-71AFEB459D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8" y="1559168"/>
            <a:ext cx="10558307" cy="4425707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Using the IP PIN</a:t>
            </a:r>
          </a:p>
          <a:p>
            <a:pPr lvl="2">
              <a:spcAft>
                <a:spcPts val="1200"/>
              </a:spcAft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3000" b="1" dirty="0"/>
              <a:t>Once Assigned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b="1" dirty="0"/>
              <a:t>MUST</a:t>
            </a:r>
            <a:r>
              <a:rPr lang="en-US" sz="2800" dirty="0"/>
              <a:t> enter IP PIN 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600" dirty="0"/>
              <a:t>Electronic &amp; paper tax returns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600" dirty="0"/>
              <a:t>Forms 1040, 1040-NR, 1040-SR, 1040-PR (for years prior to 2023), 1040-SS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dirty="0"/>
              <a:t>Incorrect or missing IP PIN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600" dirty="0"/>
              <a:t>Reject an e-filed return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600" dirty="0"/>
              <a:t>Delay processing of a paper return</a:t>
            </a:r>
          </a:p>
          <a:p>
            <a:pPr marL="496887" lvl="3" indent="0">
              <a:spcAft>
                <a:spcPts val="1200"/>
              </a:spcAft>
              <a:buSzPct val="95000"/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556504-29E9-35FE-B619-029D83652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701" y="4574651"/>
            <a:ext cx="1816855" cy="181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52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B157F-17C8-5C5C-11F4-16CD7049A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6A926-2F20-5BA2-EC8B-353D409BE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IP PIN – p 416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26654A8-6503-C50F-0121-F9A6346D97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8" y="1559168"/>
            <a:ext cx="10558307" cy="4425707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Using the IP PIN</a:t>
            </a:r>
          </a:p>
          <a:p>
            <a:pPr lvl="2">
              <a:spcAft>
                <a:spcPts val="1200"/>
              </a:spcAft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3000" b="1" dirty="0"/>
              <a:t>Where entered?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dirty="0"/>
              <a:t>Signer enters the IP PIN next to the signature section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i="1" dirty="0"/>
              <a:t>What about a dependent with an IP PIN?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600" dirty="0"/>
              <a:t>Entered on an </a:t>
            </a:r>
            <a:r>
              <a:rPr lang="en-US" sz="2600" b="1" dirty="0"/>
              <a:t>e-filed return </a:t>
            </a:r>
            <a:r>
              <a:rPr lang="en-US" sz="2600" dirty="0"/>
              <a:t>in relation to the dependent section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600" dirty="0"/>
              <a:t>Form 1040, Form 2441, </a:t>
            </a:r>
            <a:r>
              <a:rPr lang="en-US" sz="2600" i="1" dirty="0"/>
              <a:t>Child &amp; Dependent Care Expenses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600" dirty="0"/>
              <a:t>EITC Schedule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600" b="1" dirty="0"/>
              <a:t>NOT</a:t>
            </a:r>
            <a:r>
              <a:rPr lang="en-US" sz="2600" dirty="0"/>
              <a:t> entered on a </a:t>
            </a:r>
            <a:r>
              <a:rPr lang="en-US" sz="2600" b="1" dirty="0"/>
              <a:t>paper return </a:t>
            </a:r>
          </a:p>
          <a:p>
            <a:pPr lvl="4">
              <a:spcAft>
                <a:spcPts val="1200"/>
              </a:spcAft>
              <a:buSzPct val="95000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4244C2-B79D-54DB-0EB1-2EE874AE4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423" y="1559168"/>
            <a:ext cx="2117938" cy="211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95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44695-0689-A150-21C7-37FD81FF9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3EC92-C8EA-84A6-AA90-CBBE817E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IP PIN – p 416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A91389E-75F2-8E1C-54B9-BB161C8620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8" y="1559168"/>
            <a:ext cx="10558307" cy="4425707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Using the IP PIN</a:t>
            </a:r>
          </a:p>
          <a:p>
            <a:pPr lvl="2">
              <a:spcAft>
                <a:spcPts val="1200"/>
              </a:spcAft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3000" b="1" dirty="0"/>
              <a:t>Where entered?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dirty="0"/>
              <a:t>Enter IP PIN on a </a:t>
            </a:r>
            <a:r>
              <a:rPr lang="en-US" sz="2800" b="1" dirty="0"/>
              <a:t>final </a:t>
            </a:r>
            <a:r>
              <a:rPr lang="en-US" sz="2800" dirty="0"/>
              <a:t>return for a </a:t>
            </a:r>
            <a:r>
              <a:rPr lang="en-US" sz="2800" b="1" dirty="0"/>
              <a:t>deceased taxpayer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dirty="0"/>
              <a:t>Include on </a:t>
            </a:r>
            <a:r>
              <a:rPr lang="en-US" sz="2800" b="1" dirty="0"/>
              <a:t>delinquent</a:t>
            </a:r>
            <a:r>
              <a:rPr lang="en-US" sz="2800" dirty="0"/>
              <a:t> return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b="1" dirty="0"/>
              <a:t>Form 1040</a:t>
            </a:r>
            <a:r>
              <a:rPr lang="en-US" sz="2800" dirty="0"/>
              <a:t> submitted with an </a:t>
            </a:r>
            <a:r>
              <a:rPr lang="en-US" sz="2800" b="1" dirty="0"/>
              <a:t>amended </a:t>
            </a:r>
            <a:r>
              <a:rPr lang="en-US" sz="2800" dirty="0"/>
              <a:t>return</a:t>
            </a:r>
            <a:endParaRPr lang="en-US" sz="2800" b="1" dirty="0"/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3936D-1E7B-ED30-4C18-32388AC31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628" y="3772021"/>
            <a:ext cx="2385567" cy="238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16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ADC8C-3745-3BBA-60BF-11F2289EC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D097E-9C20-F4CD-919E-63E6CDAC5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IP PIN – p 417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6D15538-897D-83F9-928A-1CCD495DD7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8" y="1559168"/>
            <a:ext cx="10558307" cy="4425707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Lost IP PIN</a:t>
            </a:r>
          </a:p>
          <a:p>
            <a:pPr lvl="2">
              <a:spcAft>
                <a:spcPts val="1200"/>
              </a:spcAft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3000" b="1" dirty="0"/>
              <a:t>Where to go?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dirty="0"/>
              <a:t>Retrieve using </a:t>
            </a:r>
            <a:r>
              <a:rPr lang="en-US" sz="2800" b="1" dirty="0"/>
              <a:t>Online Account, Profile Tab </a:t>
            </a:r>
            <a:r>
              <a:rPr lang="en-US" sz="2800" dirty="0"/>
              <a:t>(some exceptions)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600" dirty="0"/>
              <a:t>Excluding minor dependent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dirty="0"/>
              <a:t>Call 800-908-4490</a:t>
            </a:r>
          </a:p>
          <a:p>
            <a:pPr marL="496887" lvl="3" indent="0">
              <a:spcAft>
                <a:spcPts val="1200"/>
              </a:spcAft>
              <a:buSzPct val="95000"/>
              <a:buNone/>
            </a:pPr>
            <a:endParaRPr lang="en-US" sz="2800" dirty="0"/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dirty="0"/>
              <a:t>Once identity verified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600" dirty="0"/>
              <a:t>IRS will mail IP PIN within </a:t>
            </a:r>
            <a:r>
              <a:rPr lang="en-US" sz="2600" b="1" dirty="0"/>
              <a:t>21 days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1B5E8E-AD30-BE09-3F3A-520BED261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633" y="3946303"/>
            <a:ext cx="2322066" cy="232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64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FCFDB-7047-53AF-7E8A-20E253A28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30E3A-77F7-1F0D-F639-40BB2900F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IP PIN – p 417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6FB6974-1F4A-C53F-DAF0-B8C2815621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8" y="1559168"/>
            <a:ext cx="10558307" cy="4425707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Opting Out of the IP PIN</a:t>
            </a:r>
          </a:p>
          <a:p>
            <a:pPr lvl="2">
              <a:spcAft>
                <a:spcPts val="1200"/>
              </a:spcAft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3000" b="1" dirty="0"/>
              <a:t>If taxpayer…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dirty="0"/>
              <a:t>Voluntarily secured an IP PIN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b="1" dirty="0"/>
              <a:t>NOT</a:t>
            </a:r>
            <a:r>
              <a:rPr lang="en-US" sz="2800" dirty="0"/>
              <a:t> a victim of tax-related identity theft</a:t>
            </a:r>
          </a:p>
          <a:p>
            <a:pPr lvl="2">
              <a:spcAft>
                <a:spcPts val="1200"/>
              </a:spcAft>
              <a:buSzPct val="95000"/>
            </a:pPr>
            <a:r>
              <a:rPr lang="en-US" sz="2800" b="1" dirty="0"/>
              <a:t>How to opt out?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b="1" dirty="0"/>
              <a:t>Online Account, Profile Tab, IP PIN Section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600" dirty="0"/>
              <a:t>Effective at end of </a:t>
            </a:r>
            <a:r>
              <a:rPr lang="en-US" sz="2600" b="1" dirty="0"/>
              <a:t>calendar year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600" dirty="0"/>
              <a:t>Must wait 72 hours before attempting to </a:t>
            </a:r>
            <a:r>
              <a:rPr lang="en-US" sz="2600" b="1" dirty="0"/>
              <a:t>opt back in</a:t>
            </a:r>
            <a:endParaRPr lang="en-US" sz="2600" dirty="0"/>
          </a:p>
          <a:p>
            <a:pPr marL="496887" lvl="3" indent="0">
              <a:spcAft>
                <a:spcPts val="1200"/>
              </a:spcAft>
              <a:buSzPct val="95000"/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494FB-9C9C-D9AA-CCAE-1540FB918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964" y="2390596"/>
            <a:ext cx="2318660" cy="235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14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200C4-7BF0-2DF6-2748-F4A62175F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4BB3B-F013-C910-4845-9A61D84B0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Document upload tool – p 418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3B8464-7565-1390-9F66-86BAEFC11C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8" y="1559168"/>
            <a:ext cx="10558307" cy="4425707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Document Upload Tool (DUT) Users</a:t>
            </a:r>
          </a:p>
          <a:p>
            <a:pPr lvl="2">
              <a:spcAft>
                <a:spcPts val="1200"/>
              </a:spcAft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3000" b="1" dirty="0"/>
              <a:t>Allows Taxpayers &amp; Authorized Representatives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dirty="0"/>
              <a:t>To respond to specific notices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dirty="0"/>
              <a:t>To respond to phone assistant requests for documentation</a:t>
            </a:r>
          </a:p>
          <a:p>
            <a:pPr marL="496887" lvl="3" indent="0">
              <a:spcAft>
                <a:spcPts val="1200"/>
              </a:spcAft>
              <a:buSzPct val="95000"/>
              <a:buNone/>
            </a:pPr>
            <a:endParaRPr lang="en-US" sz="2800" dirty="0"/>
          </a:p>
          <a:p>
            <a:pPr lvl="2">
              <a:spcAft>
                <a:spcPts val="1200"/>
              </a:spcAft>
              <a:buSzPct val="95000"/>
            </a:pPr>
            <a:r>
              <a:rPr lang="en-US" sz="3000" b="1" dirty="0"/>
              <a:t>Allows Withholding Agencies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dirty="0"/>
              <a:t>To submit Central Withholding Agreement applications</a:t>
            </a:r>
          </a:p>
          <a:p>
            <a:pPr marL="496887" lvl="3" indent="0">
              <a:spcAft>
                <a:spcPts val="1200"/>
              </a:spcAft>
              <a:buSzPct val="95000"/>
              <a:buNone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08942B-2599-A345-0F98-55D4D2BA7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876" y="4184360"/>
            <a:ext cx="2006426" cy="200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03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06C84-7AE6-D56C-658B-5B54F792F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9601E-B157-B118-A39E-88DFD7D3B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Document upload tool – p 418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9BEE8C-B1B0-F75C-2ACC-C907705345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8" y="1559168"/>
            <a:ext cx="10558307" cy="4425707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DUT Users</a:t>
            </a:r>
          </a:p>
          <a:p>
            <a:pPr lvl="2">
              <a:spcAft>
                <a:spcPts val="1200"/>
              </a:spcAft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3000" b="1" dirty="0"/>
              <a:t>Use DUT for Specific Notices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600" dirty="0"/>
              <a:t>CP04, combat zone status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600" dirty="0"/>
              <a:t>CP05, information request related to a refund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600" dirty="0"/>
              <a:t>CP06 and CP06A, premium tax credit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600" dirty="0"/>
              <a:t>CP08, child tax credit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600" dirty="0"/>
              <a:t>CP09, CP75, CP75a, EITC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600" dirty="0"/>
              <a:t>CP75d, EITC and other credits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600" b="1" dirty="0"/>
              <a:t>IRS to expand the list to offer secure digital communication 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96887" lvl="3" indent="0">
              <a:spcAft>
                <a:spcPts val="1200"/>
              </a:spcAft>
              <a:buSzPct val="95000"/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606C58-BA9D-822A-50FF-0F74B16A7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257" y="2623188"/>
            <a:ext cx="2329811" cy="232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16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122B1-CEB5-3C81-29D5-F1C79C10C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A27F5-E98B-6E38-B428-C3FD574E3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Document upload tool – p 418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50C8AE-0C05-90B1-6DFB-A3583A7EF3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8" y="1559168"/>
            <a:ext cx="10558307" cy="4425707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DUT Users</a:t>
            </a:r>
          </a:p>
          <a:p>
            <a:pPr lvl="2">
              <a:spcAft>
                <a:spcPts val="1200"/>
              </a:spcAft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3000" b="1" dirty="0"/>
              <a:t>Practitioner Note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dirty="0"/>
              <a:t>Unallowable Uses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Submit tax returns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Submit other documents that require a physical signature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Make a payment</a:t>
            </a:r>
          </a:p>
          <a:p>
            <a:pPr marL="496887" lvl="3" indent="0">
              <a:spcAft>
                <a:spcPts val="1200"/>
              </a:spcAft>
              <a:buSzPct val="95000"/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1C116E-E6BF-DEFC-4483-75264EE34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164" y="1375301"/>
            <a:ext cx="2251753" cy="225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89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C1132-D167-114D-1222-11C4CE78D9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2208" y="2259708"/>
            <a:ext cx="4041756" cy="539608"/>
          </a:xfrm>
        </p:spPr>
        <p:txBody>
          <a:bodyPr/>
          <a:lstStyle/>
          <a:p>
            <a:r>
              <a:rPr lang="en-US" sz="2800" dirty="0"/>
              <a:t>Identity Protection Personal Identification Number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EE4C36-20E3-967F-EFA6-29D78F6DF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88" y="355600"/>
            <a:ext cx="11487150" cy="553998"/>
          </a:xfrm>
        </p:spPr>
        <p:txBody>
          <a:bodyPr/>
          <a:lstStyle/>
          <a:p>
            <a:r>
              <a:rPr lang="en-US" sz="3600" dirty="0" err="1"/>
              <a:t>Irs</a:t>
            </a:r>
            <a:r>
              <a:rPr lang="en-US" sz="3600" dirty="0"/>
              <a:t> issues – p 413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374B952-750B-5CE6-0F04-3D043C929D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MT" dirty="0"/>
              <a:t>01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0D694F4-FAC6-E689-51CF-AFEC925578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MT" dirty="0"/>
              <a:t>02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0BB6428B-55A0-CE93-C047-3E341134318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MT" dirty="0"/>
              <a:t>03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9A5CDA5-B58B-06EA-8145-A662D2C556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72208" y="3762280"/>
            <a:ext cx="4041756" cy="529873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Document Upload Tool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A926324-73B5-B63A-BD1C-28465C4C8C0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72208" y="5169020"/>
            <a:ext cx="4041756" cy="529330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Business Tax Account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6C76106-6160-4CFC-6E1E-785037E1FB3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Installment Agreements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F7BC7FB-1CA8-A4D8-8DEC-D7951D7D9BD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MT" dirty="0"/>
              <a:t>04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CC85DA2-63A7-3EA0-3E77-868AED2AEC4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66722" y="3224075"/>
            <a:ext cx="711200" cy="758379"/>
          </a:xfrm>
        </p:spPr>
        <p:txBody>
          <a:bodyPr/>
          <a:lstStyle/>
          <a:p>
            <a:r>
              <a:rPr lang="en-MT" dirty="0"/>
              <a:t>05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779D9B7-9347-8BE0-C1BE-AB2A6ECA920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66722" y="4247175"/>
            <a:ext cx="711200" cy="758379"/>
          </a:xfrm>
        </p:spPr>
        <p:txBody>
          <a:bodyPr/>
          <a:lstStyle/>
          <a:p>
            <a:r>
              <a:rPr lang="en-MT" dirty="0"/>
              <a:t>06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F559173E-B342-4D17-3662-B7EAB3ED826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73136" y="3429000"/>
            <a:ext cx="4041756" cy="426925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Transcripts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E31C04A6-8F12-25E0-819D-A042C79A0A2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173136" y="4409378"/>
            <a:ext cx="4041756" cy="596176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Written Information Security Plan</a:t>
            </a:r>
          </a:p>
        </p:txBody>
      </p:sp>
      <p:sp>
        <p:nvSpPr>
          <p:cNvPr id="43" name="Text Placeholder 36">
            <a:extLst>
              <a:ext uri="{FF2B5EF4-FFF2-40B4-BE49-F238E27FC236}">
                <a16:creationId xmlns:a16="http://schemas.microsoft.com/office/drawing/2014/main" id="{6D9FE018-77F4-6E42-9CA8-D50DA26DB277}"/>
              </a:ext>
            </a:extLst>
          </p:cNvPr>
          <p:cNvSpPr txBox="1">
            <a:spLocks/>
          </p:cNvSpPr>
          <p:nvPr/>
        </p:nvSpPr>
        <p:spPr>
          <a:xfrm>
            <a:off x="6266722" y="5354082"/>
            <a:ext cx="711200" cy="7583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0"/>
              </a:spcAft>
              <a:buFont typeface="Arial" panose="020B0604020202020204" pitchFamily="34" charset="0"/>
              <a:buNone/>
              <a:defRPr sz="4800" b="1" kern="1200">
                <a:solidFill>
                  <a:schemeClr val="tx2"/>
                </a:solidFill>
                <a:latin typeface="Taub Sans Text" pitchFamily="2" charset="77"/>
                <a:ea typeface="Taub Sans Text" pitchFamily="2" charset="77"/>
                <a:cs typeface="+mn-cs"/>
              </a:defRPr>
            </a:lvl1pPr>
            <a:lvl2pPr marL="226800" indent="-226800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9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Taub Sans Text" pitchFamily="2" charset="77"/>
                <a:ea typeface="Taub Sans Text" pitchFamily="2" charset="77"/>
                <a:cs typeface="+mn-cs"/>
              </a:defRPr>
            </a:lvl2pPr>
            <a:lvl3pPr marL="478800" indent="-226800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80000"/>
              <a:buFont typeface="Wingdings" pitchFamily="2" charset="2"/>
              <a:buChar char="§"/>
              <a:tabLst/>
              <a:defRPr sz="1600" b="0" kern="1200">
                <a:solidFill>
                  <a:schemeClr val="tx1"/>
                </a:solidFill>
                <a:latin typeface="Taub Sans Text" pitchFamily="2" charset="77"/>
                <a:ea typeface="Taub Sans Text" pitchFamily="2" charset="77"/>
                <a:cs typeface="+mn-cs"/>
              </a:defRPr>
            </a:lvl3pPr>
            <a:lvl4pPr marL="720725" indent="-223838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00000"/>
              <a:buFont typeface="System Font Regular"/>
              <a:buChar char="⎻"/>
              <a:tabLst/>
              <a:defRPr sz="1600" b="0" kern="1200">
                <a:solidFill>
                  <a:schemeClr val="tx1"/>
                </a:solidFill>
                <a:latin typeface="Taub Sans Text" pitchFamily="2" charset="77"/>
                <a:ea typeface="Taub Sans Text" pitchFamily="2" charset="77"/>
                <a:cs typeface="+mn-cs"/>
              </a:defRPr>
            </a:lvl4pPr>
            <a:lvl5pPr marL="0" indent="0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aub Sans Text" pitchFamily="2" charset="77"/>
                <a:ea typeface="Taub Sans Text" pitchFamily="2" charset="77"/>
                <a:cs typeface="+mn-cs"/>
              </a:defRPr>
            </a:lvl5pPr>
            <a:lvl6pPr marL="0" indent="0" algn="l" defTabSz="914354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Font typeface="System Font Regular"/>
              <a:buNone/>
              <a:defRPr sz="2000" kern="1200" baseline="0">
                <a:solidFill>
                  <a:schemeClr val="tx1"/>
                </a:solidFill>
                <a:latin typeface="Taub Sans Text" pitchFamily="2" charset="77"/>
                <a:ea typeface="Taub Sans Text" pitchFamily="2" charset="77"/>
                <a:cs typeface="+mn-cs"/>
              </a:defRPr>
            </a:lvl6pPr>
            <a:lvl7pPr marL="0" indent="0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Taub Sans Text" pitchFamily="2" charset="77"/>
                <a:ea typeface="Taub Sans Text" pitchFamily="2" charset="77"/>
                <a:cs typeface="+mn-cs"/>
              </a:defRPr>
            </a:lvl7pPr>
            <a:lvl8pPr marL="0" indent="0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Tx/>
              <a:buNone/>
              <a:defRPr sz="3200" kern="1200">
                <a:solidFill>
                  <a:schemeClr val="tx1"/>
                </a:solidFill>
                <a:latin typeface="Taub Sans Text" pitchFamily="2" charset="77"/>
                <a:ea typeface="Taub Sans Text" pitchFamily="2" charset="77"/>
                <a:cs typeface="+mn-cs"/>
              </a:defRPr>
            </a:lvl8pPr>
            <a:lvl9pPr marL="0" indent="0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5800" kern="1200">
                <a:solidFill>
                  <a:schemeClr val="tx1"/>
                </a:solidFill>
                <a:latin typeface="Taub Sans Text" pitchFamily="2" charset="77"/>
                <a:ea typeface="Taub Sans Text" pitchFamily="2" charset="77"/>
                <a:cs typeface="+mn-cs"/>
              </a:defRPr>
            </a:lvl9pPr>
          </a:lstStyle>
          <a:p>
            <a:r>
              <a:rPr lang="en-US" dirty="0"/>
              <a:t>07	</a:t>
            </a:r>
            <a:endParaRPr lang="en-M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257BF3-E24E-969A-06BB-E71EBA27C12E}"/>
              </a:ext>
            </a:extLst>
          </p:cNvPr>
          <p:cNvSpPr txBox="1"/>
          <p:nvPr/>
        </p:nvSpPr>
        <p:spPr>
          <a:xfrm>
            <a:off x="7173136" y="5548605"/>
            <a:ext cx="39557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1200"/>
              </a:spcAft>
              <a:buClr>
                <a:schemeClr val="accent1"/>
              </a:buClr>
            </a:pPr>
            <a:r>
              <a:rPr lang="en-US" sz="2800" dirty="0"/>
              <a:t>Tax Scams</a:t>
            </a:r>
          </a:p>
        </p:txBody>
      </p:sp>
    </p:spTree>
    <p:extLst>
      <p:ext uri="{BB962C8B-B14F-4D97-AF65-F5344CB8AC3E}">
        <p14:creationId xmlns:p14="http://schemas.microsoft.com/office/powerpoint/2010/main" val="706128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CC70F-EFD2-4DCC-E81A-50BEE814A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4ED3-14C1-3568-A3F7-4CB2A50B4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Document upload tool – p 418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6765175-921B-F14A-73A7-CB8310EBBB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8" y="1204332"/>
            <a:ext cx="11453811" cy="4780543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Using the DUT</a:t>
            </a:r>
          </a:p>
          <a:p>
            <a:pPr lvl="2">
              <a:spcAft>
                <a:spcPts val="1200"/>
              </a:spcAft>
              <a:buSzPct val="95000"/>
            </a:pPr>
            <a:r>
              <a:rPr lang="en-US" sz="3000" b="1" dirty="0"/>
              <a:t>Information Needed</a:t>
            </a:r>
          </a:p>
          <a:p>
            <a:pPr lvl="3">
              <a:spcAft>
                <a:spcPts val="1200"/>
              </a:spcAft>
              <a:buSzPct val="95000"/>
            </a:pPr>
            <a:r>
              <a:rPr lang="en-US" sz="2800" dirty="0"/>
              <a:t>Access code</a:t>
            </a:r>
          </a:p>
          <a:p>
            <a:pPr lvl="3">
              <a:spcAft>
                <a:spcPts val="1200"/>
              </a:spcAft>
              <a:buSzPct val="95000"/>
            </a:pPr>
            <a:r>
              <a:rPr lang="en-US" sz="2800" dirty="0"/>
              <a:t>First &amp; last name or business name </a:t>
            </a:r>
          </a:p>
          <a:p>
            <a:pPr lvl="3">
              <a:spcAft>
                <a:spcPts val="1200"/>
              </a:spcAft>
              <a:buSzPct val="95000"/>
            </a:pPr>
            <a:r>
              <a:rPr lang="en-US" sz="2800" dirty="0"/>
              <a:t>SSN, ITIN, or EIN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93CEDF-2919-1026-02E6-7A47B9D6D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940" y="2500526"/>
            <a:ext cx="2742406" cy="274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12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14061-2755-AEF1-ABCB-FD4861291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8FC12-A560-D8F1-7AC6-21B9ADAFD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Document upload tool – p 418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43C754B-40E1-6F00-EB7D-CB550235CB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8" y="1559168"/>
            <a:ext cx="10558307" cy="4425707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Using the DUT</a:t>
            </a:r>
          </a:p>
          <a:p>
            <a:pPr lvl="2">
              <a:spcAft>
                <a:spcPts val="1200"/>
              </a:spcAft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3000" b="1" dirty="0"/>
              <a:t>Best Practices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dirty="0"/>
              <a:t>Scan, number, and index documents </a:t>
            </a:r>
            <a:r>
              <a:rPr lang="en-US" sz="2800" b="1" dirty="0"/>
              <a:t>before accessing DUT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dirty="0"/>
              <a:t>Include IRS notice or letter with the upload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600" dirty="0"/>
              <a:t>JPEG, PNG, or PDF files permitted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600" dirty="0"/>
              <a:t>Limited to 40 files with up to 15 megabytes per file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600" dirty="0"/>
              <a:t>PDF files cannot exceed 120 pages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600" dirty="0"/>
              <a:t>File names cannot include the following special characters: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400" dirty="0"/>
              <a:t>‘!@%^{}[]:;’{|,&lt;&gt;/?-</a:t>
            </a:r>
          </a:p>
          <a:p>
            <a:pPr lvl="5">
              <a:spcAft>
                <a:spcPts val="1200"/>
              </a:spcAft>
              <a:buSzPct val="95000"/>
            </a:pPr>
            <a:endParaRPr lang="en-US" sz="2800" dirty="0"/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dirty="0"/>
              <a:t>URL provided in a letter or notice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dirty="0"/>
              <a:t>Access code provided by a phone assistor</a:t>
            </a:r>
          </a:p>
          <a:p>
            <a:pPr lvl="2">
              <a:spcAft>
                <a:spcPts val="1200"/>
              </a:spcAft>
              <a:buSzPct val="95000"/>
            </a:pPr>
            <a:r>
              <a:rPr lang="en-US" sz="3000" b="1" dirty="0"/>
              <a:t>Information Needed</a:t>
            </a:r>
          </a:p>
          <a:p>
            <a:pPr lvl="3">
              <a:spcAft>
                <a:spcPts val="1200"/>
              </a:spcAft>
              <a:buSzPct val="95000"/>
            </a:pPr>
            <a:r>
              <a:rPr lang="en-US" sz="2800" dirty="0"/>
              <a:t>Access code</a:t>
            </a:r>
          </a:p>
          <a:p>
            <a:pPr lvl="3">
              <a:spcAft>
                <a:spcPts val="1200"/>
              </a:spcAft>
              <a:buSzPct val="95000"/>
            </a:pPr>
            <a:r>
              <a:rPr lang="en-US" sz="2800" dirty="0"/>
              <a:t>First &amp; last name or business name </a:t>
            </a:r>
          </a:p>
          <a:p>
            <a:pPr lvl="3">
              <a:spcAft>
                <a:spcPts val="1200"/>
              </a:spcAft>
              <a:buSzPct val="95000"/>
            </a:pPr>
            <a:r>
              <a:rPr lang="en-US" sz="2800" dirty="0"/>
              <a:t>SSN, ITIN, or EIN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8EA9F1-C811-7530-3174-436E0C5DD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014" y="266400"/>
            <a:ext cx="2298380" cy="229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41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DA3AC-6560-F631-F377-494F29BFD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55C67-89CE-33A4-9271-61AE4407F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Document upload tool – p 419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67D6CDE-E5F1-EE84-F6A4-90D97AB5B1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8" y="1293542"/>
            <a:ext cx="10558307" cy="4691334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Using the DUT</a:t>
            </a:r>
          </a:p>
          <a:p>
            <a:pPr lvl="2">
              <a:spcAft>
                <a:spcPts val="1200"/>
              </a:spcAft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3000" b="1" dirty="0"/>
              <a:t>Accessing DUT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600" dirty="0"/>
              <a:t>QR code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600" dirty="0"/>
              <a:t>URL provided in a letter or notice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600" dirty="0"/>
              <a:t>Access code provided by a phone assistor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600" dirty="0"/>
              <a:t>“Use the DUT” button at </a:t>
            </a:r>
            <a:r>
              <a:rPr lang="en-US" sz="2600" dirty="0">
                <a:hlinkClick r:id="rId2"/>
              </a:rPr>
              <a:t>www.irs.gov/help/irs-document-upload-tool</a:t>
            </a:r>
            <a:endParaRPr lang="en-US" sz="2600" dirty="0"/>
          </a:p>
          <a:p>
            <a:pPr lvl="2">
              <a:spcAft>
                <a:spcPts val="1200"/>
              </a:spcAft>
              <a:buSzPct val="95000"/>
            </a:pPr>
            <a:r>
              <a:rPr lang="en-US" sz="3000" b="1" dirty="0"/>
              <a:t>Open Link on any Browser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600" dirty="0"/>
              <a:t>Smartphone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600" dirty="0"/>
              <a:t>Tablet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600" dirty="0"/>
              <a:t>Computer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349E68-D59F-AC5B-F4F9-04581045A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559" y="1797998"/>
            <a:ext cx="2095636" cy="209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31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46329-2888-BDF6-0791-0462BC750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F0E9F-E8DF-8BF8-A9EF-1182DFA3E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Document upload tool – p 419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4A7B612-E1B5-A0D5-D6D7-F20E1D3ECF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8" y="1559168"/>
            <a:ext cx="10558307" cy="4425707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Using the DUT</a:t>
            </a:r>
          </a:p>
          <a:p>
            <a:pPr lvl="2">
              <a:spcAft>
                <a:spcPts val="1200"/>
              </a:spcAft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3000" b="1" dirty="0"/>
              <a:t>Document Submission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dirty="0"/>
              <a:t>3 Steps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600" dirty="0"/>
              <a:t>If required, complete documentation, sign, and date it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600" dirty="0"/>
              <a:t>Scan or take a photo (front &amp; back) of completed documentation 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600" dirty="0"/>
              <a:t>Submit response after all files have been uploaded</a:t>
            </a:r>
          </a:p>
          <a:p>
            <a:pPr marL="794250" lvl="4" indent="0">
              <a:spcAft>
                <a:spcPts val="1200"/>
              </a:spcAft>
              <a:buSzPct val="95000"/>
              <a:buNone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D0325-C786-6698-1983-B22786D6D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330" y="4258976"/>
            <a:ext cx="1984123" cy="207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86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88586-F051-CBA3-C1D1-DABEEBD4A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6CA87-29D0-C808-981B-79CBF6A6D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Document upload tool – p 420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BC7740F-2C6E-0006-6EE8-6DB8D3301F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8" y="1559168"/>
            <a:ext cx="10558307" cy="4425707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Using the DUT</a:t>
            </a:r>
          </a:p>
          <a:p>
            <a:pPr lvl="2">
              <a:spcAft>
                <a:spcPts val="1200"/>
              </a:spcAft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3000" b="1" dirty="0"/>
              <a:t>Document Submission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b="1" dirty="0"/>
              <a:t>AFTER </a:t>
            </a:r>
            <a:r>
              <a:rPr lang="en-US" sz="2800" dirty="0"/>
              <a:t>Submission</a:t>
            </a:r>
            <a:endParaRPr lang="en-US" sz="2800" b="1" dirty="0"/>
          </a:p>
          <a:p>
            <a:pPr lvl="4">
              <a:spcAft>
                <a:spcPts val="1200"/>
              </a:spcAft>
              <a:buSzPct val="95000"/>
            </a:pPr>
            <a:r>
              <a:rPr lang="en-US" sz="2600" dirty="0"/>
              <a:t>DUT provides a confirmation page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400" dirty="0"/>
              <a:t>Showing the name, notice or letter number, and the date of submission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400" b="1" dirty="0">
                <a:solidFill>
                  <a:srgbClr val="D1261C"/>
                </a:solidFill>
              </a:rPr>
              <a:t>Print or save the confirmation page!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600" dirty="0"/>
              <a:t>Using DUT eliminates delays in sending documents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400" dirty="0"/>
              <a:t>It </a:t>
            </a:r>
            <a:r>
              <a:rPr lang="en-US" sz="2400" b="1" dirty="0"/>
              <a:t>does NOT </a:t>
            </a:r>
            <a:r>
              <a:rPr lang="en-US" sz="2400" dirty="0"/>
              <a:t>change </a:t>
            </a:r>
            <a:r>
              <a:rPr lang="en-US" sz="2400" b="1" dirty="0"/>
              <a:t>processing time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400" dirty="0"/>
              <a:t>IRS works correspondence FIFO</a:t>
            </a: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681B16-337E-1D63-8985-ABDBAB66C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862" y="1771041"/>
            <a:ext cx="1906065" cy="190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99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A0A71-DE09-5B21-C130-7748E8CA0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773BE-319E-612E-DB1A-692056CBC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Business tax account – p 421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BD5D94-EFE0-CE62-4ED0-05B18EC2D3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8" y="1393902"/>
            <a:ext cx="11684580" cy="4590973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Eligible BTA Users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dirty="0"/>
              <a:t>Sole proprietor who filed Schedule C or F with an EIN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600" dirty="0"/>
              <a:t>Business registered with the state  as an LLC reporting on a Schedule C or F with an EIN </a:t>
            </a:r>
            <a:r>
              <a:rPr lang="en-US" sz="2600" b="1" dirty="0"/>
              <a:t>is not a sole proprietorship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600" dirty="0"/>
              <a:t>Access to BTA is </a:t>
            </a:r>
            <a:r>
              <a:rPr lang="en-US" sz="2600" b="1" dirty="0"/>
              <a:t>not currently available</a:t>
            </a:r>
          </a:p>
          <a:p>
            <a:pPr marL="496887" lvl="3" indent="0">
              <a:spcAft>
                <a:spcPts val="1200"/>
              </a:spcAft>
              <a:buSzPct val="95000"/>
              <a:buNone/>
            </a:pPr>
            <a:endParaRPr lang="en-US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678C45-3739-83ED-B2F1-4241E315A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574" y="266400"/>
            <a:ext cx="1894913" cy="18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3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4F5EF-2CCF-DC73-E8AA-FABE6787C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00225-8B59-BB92-A198-7F8243A71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Business tax account – p 421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D3CBDEF-0267-A7AA-DF34-3F215A655E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8" y="1393902"/>
            <a:ext cx="11684580" cy="4590973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Eligible BTA Users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dirty="0"/>
              <a:t>A partner in an LLC (F 1065) or shareholder in an LLC (F 1120-S) 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600" dirty="0"/>
              <a:t>For partners from 2012 through 2023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600" dirty="0"/>
              <a:t>For shareholders from 2006 through 2023 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dirty="0"/>
              <a:t>A designated official of a C Corp, S Corp, or a multiple-member LLC (F 1120 or F 1120-S)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dirty="0"/>
              <a:t>A designated user</a:t>
            </a: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0F3893-00D2-8D3C-CDF4-9FDA1026D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367" y="4707325"/>
            <a:ext cx="1805705" cy="209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75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B2AA7-F730-97E2-AC9D-FC34F1415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44449-E610-1398-4E65-07B8C1212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Business tax account – p 421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D868A30-AF8A-AAF7-9915-575967E40B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8" y="1248938"/>
            <a:ext cx="11684580" cy="4735938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Eligible BTA Users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3000" b="1" dirty="0"/>
              <a:t>Designated Official (DO)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President, VP, CEO, CFO, COO, secretary, treasurer, or LLC managing member of a multimember LLC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Current employee who received a W-2 for the most recent tax year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Authorized to legally bind the business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3000" b="1" dirty="0"/>
              <a:t>NOT a DO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Corporate officer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Managing member of a single-member LLC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EDA9CF-1130-33B9-93B9-6611B317B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102" y="4244898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77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CC794-AEC4-1B70-6501-B5A174F4A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F81F6-5AE2-2352-6DC1-784A288C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Business tax account – p 422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53667B6-FFB6-F686-D18F-6FFD2B8E0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8" y="1393902"/>
            <a:ext cx="11684580" cy="4590973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Eligible BTA Users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3000" b="1" dirty="0"/>
              <a:t>Designated User (DU)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Any individual with an SSN or ITIN appointed as a DU by a DO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Does </a:t>
            </a:r>
            <a:r>
              <a:rPr lang="en-US" sz="2800" b="1" dirty="0"/>
              <a:t>not have to be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600" dirty="0"/>
              <a:t>Partner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600" dirty="0"/>
              <a:t>Shareholder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600" dirty="0"/>
              <a:t>Officer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DO determines </a:t>
            </a:r>
            <a:r>
              <a:rPr lang="en-US" sz="2800" b="1" dirty="0"/>
              <a:t>what </a:t>
            </a:r>
            <a:r>
              <a:rPr lang="en-US" sz="2800" dirty="0"/>
              <a:t>the DU can access within the account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1A4691-BA43-A746-75C8-51A4B9804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321" y="2831181"/>
            <a:ext cx="2438400" cy="263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17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21994-8417-9D32-ADEF-B100060E5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D63FF-6546-0A1D-F1EA-C415777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Business tax account – p 422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40EC5B-B7DE-9290-EDB7-A4FA63DA8C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8" y="1393902"/>
            <a:ext cx="11684580" cy="4590973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Eligible BTA Users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3000" b="1" dirty="0"/>
              <a:t>Observation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Future Access to BTA</a:t>
            </a:r>
          </a:p>
          <a:p>
            <a:pPr lvl="4">
              <a:spcAft>
                <a:spcPts val="1200"/>
              </a:spcAft>
              <a:buSzPct val="95000"/>
            </a:pPr>
            <a:endParaRPr lang="en-US" sz="3000" dirty="0"/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3000" b="1" dirty="0"/>
              <a:t>Practitioner Note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Tax Pro Account</a:t>
            </a:r>
          </a:p>
          <a:p>
            <a:pPr marL="794250" lvl="4" indent="0">
              <a:spcAft>
                <a:spcPts val="1200"/>
              </a:spcAft>
              <a:buSzPct val="95000"/>
              <a:buNone/>
            </a:pPr>
            <a:endParaRPr lang="en-US" sz="2600" dirty="0"/>
          </a:p>
          <a:p>
            <a:pPr marL="794250" lvl="4" indent="0">
              <a:spcAft>
                <a:spcPts val="1200"/>
              </a:spcAft>
              <a:buSzPct val="95000"/>
              <a:buNone/>
            </a:pP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795E7F-0A29-DD64-7C84-0550ECBCB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121" y="2177140"/>
            <a:ext cx="2920826" cy="292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19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6E239-DEEC-C2F4-3A61-49074F2C8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88FD0-EE69-1D02-67A7-2CFFC2FD8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0"/>
            <a:ext cx="11454603" cy="842400"/>
          </a:xfrm>
        </p:spPr>
        <p:txBody>
          <a:bodyPr>
            <a:noAutofit/>
          </a:bodyPr>
          <a:lstStyle/>
          <a:p>
            <a:r>
              <a:rPr lang="en-US" dirty="0"/>
              <a:t>Identity Protection personal identification number (IP PIN) – P 415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8AAB4C-19F8-4381-882C-543C0DCC63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8" y="1559168"/>
            <a:ext cx="10803634" cy="4425707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IP PIN</a:t>
            </a:r>
          </a:p>
          <a:p>
            <a:pPr lvl="2">
              <a:spcAft>
                <a:spcPts val="1200"/>
              </a:spcAft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3000" dirty="0"/>
              <a:t>6-digit number</a:t>
            </a:r>
          </a:p>
          <a:p>
            <a:pPr lvl="2">
              <a:spcAft>
                <a:spcPts val="1200"/>
              </a:spcAft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3000" dirty="0"/>
              <a:t>Prevents misuse of SSNs and ITINs on fraudulent returns</a:t>
            </a:r>
          </a:p>
          <a:p>
            <a:pPr lvl="2">
              <a:spcAft>
                <a:spcPts val="1200"/>
              </a:spcAft>
            </a:pPr>
            <a:r>
              <a:rPr lang="en-US" sz="3000" dirty="0"/>
              <a:t>Validates the </a:t>
            </a:r>
            <a:r>
              <a:rPr lang="en-US" sz="3000" b="1" dirty="0"/>
              <a:t>correct owner </a:t>
            </a:r>
            <a:r>
              <a:rPr lang="en-US" sz="3000" dirty="0"/>
              <a:t>of the SSN or ITIN</a:t>
            </a:r>
          </a:p>
          <a:p>
            <a:pPr lvl="2">
              <a:spcAft>
                <a:spcPts val="1200"/>
              </a:spcAft>
            </a:pPr>
            <a:r>
              <a:rPr lang="en-US" sz="3000" dirty="0"/>
              <a:t>Does </a:t>
            </a:r>
            <a:r>
              <a:rPr lang="en-US" sz="3000" b="1" dirty="0"/>
              <a:t>not</a:t>
            </a:r>
            <a:r>
              <a:rPr lang="en-US" sz="3000" dirty="0"/>
              <a:t> affect processing time of a tax return</a:t>
            </a:r>
          </a:p>
          <a:p>
            <a:pPr lvl="2">
              <a:spcAft>
                <a:spcPts val="1200"/>
              </a:spcAft>
            </a:pPr>
            <a:r>
              <a:rPr lang="en-US" sz="3000" dirty="0"/>
              <a:t>Optional </a:t>
            </a:r>
            <a:r>
              <a:rPr lang="en-US" sz="3000" b="1" dirty="0"/>
              <a:t>other than</a:t>
            </a:r>
            <a:r>
              <a:rPr lang="en-US" sz="3000" dirty="0"/>
              <a:t>:</a:t>
            </a:r>
          </a:p>
          <a:p>
            <a:pPr lvl="3">
              <a:spcAft>
                <a:spcPts val="1200"/>
              </a:spcAft>
            </a:pPr>
            <a:r>
              <a:rPr lang="en-US" sz="2800" dirty="0"/>
              <a:t>Victims of identity theft</a:t>
            </a:r>
          </a:p>
          <a:p>
            <a:pPr lvl="3">
              <a:spcAft>
                <a:spcPts val="1200"/>
              </a:spcAft>
            </a:pPr>
            <a:r>
              <a:rPr lang="en-US" sz="2800" dirty="0"/>
              <a:t>Taxpayers who have filed identity theft affidavits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8A39AA-27E7-308E-53CC-6F859B376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2848" y="3587365"/>
            <a:ext cx="2397510" cy="239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03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5D6B8-093F-545F-9CED-9D298E7D5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1B658-27E0-A9A8-5AA6-64FFDBF86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Business tax account – p 422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82E1CF-3AE7-AD6F-98EC-95179A7F45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8" y="1393902"/>
            <a:ext cx="5726905" cy="5096108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Eligible BTA Users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3000" b="1" dirty="0"/>
              <a:t>BTA Features – Sole Proprietors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b="1" i="1" dirty="0">
                <a:solidFill>
                  <a:schemeClr val="accent5"/>
                </a:solidFill>
              </a:rPr>
              <a:t>Business profile information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b="1" i="1" dirty="0">
                <a:solidFill>
                  <a:schemeClr val="accent5"/>
                </a:solidFill>
              </a:rPr>
              <a:t>Account balance and payments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600" dirty="0"/>
              <a:t>Make federal tax deposit payments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600" dirty="0"/>
              <a:t>View balance due and make payments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600" dirty="0"/>
              <a:t>View payment history</a:t>
            </a:r>
          </a:p>
          <a:p>
            <a:pPr marL="794250" lvl="4" indent="0">
              <a:spcAft>
                <a:spcPts val="1200"/>
              </a:spcAft>
              <a:buSzPct val="95000"/>
              <a:buNone/>
            </a:pPr>
            <a:endParaRPr lang="en-US" sz="2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EAF230-64D2-5DD2-EF44-83E5ADF64E83}"/>
              </a:ext>
            </a:extLst>
          </p:cNvPr>
          <p:cNvSpPr txBox="1"/>
          <p:nvPr/>
        </p:nvSpPr>
        <p:spPr>
          <a:xfrm>
            <a:off x="5787484" y="1483112"/>
            <a:ext cx="6036216" cy="4985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14412" lvl="1" indent="-457200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accent5"/>
                </a:solidFill>
              </a:rPr>
              <a:t>Tax records</a:t>
            </a:r>
          </a:p>
          <a:p>
            <a:pPr marL="1371623" lvl="2" indent="-457200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600" dirty="0"/>
              <a:t>View and download tax transcripts</a:t>
            </a:r>
          </a:p>
          <a:p>
            <a:pPr marL="1371623" lvl="2" indent="-457200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600" dirty="0"/>
              <a:t>View and download tax compliance report</a:t>
            </a:r>
          </a:p>
          <a:p>
            <a:pPr marL="1371623" lvl="2" indent="-457200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600" dirty="0"/>
              <a:t>View and download tax certification for award use</a:t>
            </a:r>
          </a:p>
          <a:p>
            <a:pPr marL="914412" lvl="1" indent="-457200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accent5"/>
                </a:solidFill>
              </a:rPr>
              <a:t>Other features</a:t>
            </a:r>
          </a:p>
          <a:p>
            <a:pPr marL="1371623" lvl="2" indent="-457200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600" dirty="0"/>
              <a:t>View and download notices and letters</a:t>
            </a:r>
          </a:p>
          <a:p>
            <a:pPr marL="1371623" lvl="2" indent="-457200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600" dirty="0"/>
              <a:t>Manage third-party authorizations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A828F-F880-5259-78D9-7132DDD7F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0097" y="158769"/>
            <a:ext cx="1694191" cy="169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39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B1D1B-BBBB-A297-8205-50C5E6DF2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E09E6-A97D-60EA-4635-98CB5E1EF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Business tax account – p 423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06ED0-2FDF-A073-4D29-6C28CDDB14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393902"/>
            <a:ext cx="5506804" cy="5096108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Eligible BTA Users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3000" b="1" dirty="0"/>
              <a:t>Practitioner Note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Tax Compliance Report</a:t>
            </a:r>
          </a:p>
          <a:p>
            <a:pPr marL="794250" lvl="4" indent="0">
              <a:spcAft>
                <a:spcPts val="1200"/>
              </a:spcAft>
              <a:buSzPct val="95000"/>
              <a:buNone/>
            </a:pPr>
            <a:endParaRPr lang="en-US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165E71-DE3C-449C-C75D-2C960E699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073" y="2386758"/>
            <a:ext cx="3110396" cy="311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2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30E3D-DE67-782F-06D3-D1E4118BF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5B06C-37A3-D4B6-6F06-E32651ABB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Business tax account – p 423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BF6C98-5B24-E1BF-BEFE-E926CDC4BE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393902"/>
            <a:ext cx="6036216" cy="5096108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Eligible BTA Users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3000" b="1" dirty="0"/>
              <a:t>BTA Features – Partnership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b="1" i="1" dirty="0">
                <a:solidFill>
                  <a:schemeClr val="accent5"/>
                </a:solidFill>
              </a:rPr>
              <a:t>Business profile information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b="1" i="1" dirty="0">
                <a:solidFill>
                  <a:schemeClr val="accent5"/>
                </a:solidFill>
              </a:rPr>
              <a:t>Account balance and payments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600" dirty="0"/>
              <a:t>View balance due and make payments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600" dirty="0"/>
              <a:t>View payment history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b="1" i="1" dirty="0">
                <a:solidFill>
                  <a:schemeClr val="accent5"/>
                </a:solidFill>
              </a:rPr>
              <a:t>Tax records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600" dirty="0"/>
              <a:t>View and download tax transcripts</a:t>
            </a:r>
          </a:p>
          <a:p>
            <a:pPr marL="794250" lvl="4" indent="0">
              <a:spcAft>
                <a:spcPts val="1200"/>
              </a:spcAft>
              <a:buSzPct val="95000"/>
              <a:buNone/>
            </a:pPr>
            <a:endParaRPr lang="en-US" sz="2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930CF-4506-DE32-1DDF-3BE952A659DE}"/>
              </a:ext>
            </a:extLst>
          </p:cNvPr>
          <p:cNvSpPr txBox="1"/>
          <p:nvPr/>
        </p:nvSpPr>
        <p:spPr>
          <a:xfrm>
            <a:off x="6406105" y="2527753"/>
            <a:ext cx="5191163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14412" lvl="1" indent="-457200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600" i="1" dirty="0"/>
              <a:t>A registered individual partner will have access to this information for the years the partner received a K-1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7D529D-7D4F-AD9A-B2ED-B7585F0D7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0394" y="4387068"/>
            <a:ext cx="1749947" cy="174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14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D026B-A8E9-59A7-61C6-EC2D7570D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94285-3D8B-8467-87B7-872F7D178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Business tax account – p 423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948A6D6-8B06-5045-34A1-53E5DC1C56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8" y="1393902"/>
            <a:ext cx="6722287" cy="5096108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Eligible BTA Users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3000" b="1" dirty="0"/>
              <a:t>BTA Features – S Corporation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3000" b="1" dirty="0"/>
              <a:t>Individual </a:t>
            </a:r>
            <a:r>
              <a:rPr lang="en-US" sz="3000" b="1" u="sng" dirty="0"/>
              <a:t>Shareholder</a:t>
            </a:r>
            <a:r>
              <a:rPr lang="en-US" sz="3000" b="1" dirty="0"/>
              <a:t> Access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b="1" i="1" dirty="0">
                <a:solidFill>
                  <a:schemeClr val="accent5"/>
                </a:solidFill>
              </a:rPr>
              <a:t>Business limited profile information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b="1" i="1" dirty="0">
                <a:solidFill>
                  <a:schemeClr val="accent5"/>
                </a:solidFill>
              </a:rPr>
              <a:t>Account balance and payments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600" dirty="0"/>
              <a:t>View balance due and make payments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600" dirty="0"/>
              <a:t>View payment history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b="1" i="1" dirty="0">
                <a:solidFill>
                  <a:schemeClr val="accent5"/>
                </a:solidFill>
              </a:rPr>
              <a:t>Tax records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600" dirty="0"/>
              <a:t>View and download tax transcripts</a:t>
            </a:r>
          </a:p>
          <a:p>
            <a:pPr marL="794250" lvl="4" indent="0">
              <a:spcAft>
                <a:spcPts val="1200"/>
              </a:spcAft>
              <a:buSzPct val="95000"/>
              <a:buNone/>
            </a:pPr>
            <a:endParaRPr lang="en-US" sz="2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F294CA-ED3E-AD22-985E-C92CC132EA3F}"/>
              </a:ext>
            </a:extLst>
          </p:cNvPr>
          <p:cNvSpPr txBox="1"/>
          <p:nvPr/>
        </p:nvSpPr>
        <p:spPr>
          <a:xfrm>
            <a:off x="6980663" y="2527753"/>
            <a:ext cx="4616605" cy="31085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14412" lvl="1" indent="-457200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600" i="1" dirty="0"/>
              <a:t>A shareholder or a DO can access an S Corp’s BTA</a:t>
            </a:r>
          </a:p>
          <a:p>
            <a:pPr marL="914412" lvl="1" indent="-457200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600" i="1" dirty="0"/>
              <a:t>A shareholder has </a:t>
            </a:r>
            <a:r>
              <a:rPr lang="en-US" sz="2600" b="1" i="1" dirty="0"/>
              <a:t>limited access </a:t>
            </a:r>
            <a:r>
              <a:rPr lang="en-US" sz="2600" i="1" dirty="0"/>
              <a:t>and has access only for years the shareholder received a K-1</a:t>
            </a:r>
            <a:endParaRPr lang="en-US" sz="2600" b="1" i="1" dirty="0"/>
          </a:p>
          <a:p>
            <a:pPr marL="914412" lvl="1" indent="-457200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600" i="1" dirty="0"/>
              <a:t>A DO has </a:t>
            </a:r>
            <a:r>
              <a:rPr lang="en-US" sz="2600" b="1" i="1" dirty="0"/>
              <a:t>full access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E2AF0D-6DBD-0BB0-EB3E-2E9005B0F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302" y="340509"/>
            <a:ext cx="1839158" cy="183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302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19CAC-0AB5-6D7B-0237-56CBBD4CF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1240E-8949-0FAE-AC66-CA5D2B556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Business tax account – p 423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1BC4FF-83B0-A277-5A98-0F6EE04F8D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393902"/>
            <a:ext cx="6036216" cy="5096108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Eligible BTA Users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3000" b="1" dirty="0"/>
              <a:t>BTA Features – S Corporation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3000" b="1" u="sng" dirty="0"/>
              <a:t>DO</a:t>
            </a:r>
            <a:r>
              <a:rPr lang="en-US" sz="3000" b="1" dirty="0"/>
              <a:t> Access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b="1" i="1" dirty="0">
                <a:solidFill>
                  <a:schemeClr val="accent5"/>
                </a:solidFill>
              </a:rPr>
              <a:t>Account balance and payments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600" dirty="0"/>
              <a:t>Make federal tax deposits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b="1" i="1" dirty="0">
                <a:solidFill>
                  <a:schemeClr val="accent5"/>
                </a:solidFill>
              </a:rPr>
              <a:t>Tax records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600" dirty="0"/>
              <a:t>View and download tax compliance report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600" dirty="0"/>
              <a:t>View and download tax certificate for award use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10B00C-3023-EF2F-3B9A-41CA0130CC99}"/>
              </a:ext>
            </a:extLst>
          </p:cNvPr>
          <p:cNvSpPr txBox="1"/>
          <p:nvPr/>
        </p:nvSpPr>
        <p:spPr>
          <a:xfrm>
            <a:off x="6484164" y="2642803"/>
            <a:ext cx="5191163" cy="38472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14412" lvl="1" indent="-457200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accent5"/>
                </a:solidFill>
              </a:rPr>
              <a:t>Other features</a:t>
            </a:r>
          </a:p>
          <a:p>
            <a:pPr marL="1371623" lvl="2" indent="-457200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600" dirty="0"/>
              <a:t>View and download notices and letters</a:t>
            </a:r>
          </a:p>
          <a:p>
            <a:pPr marL="1371623" lvl="2" indent="-457200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600" dirty="0"/>
              <a:t>Manage third-party authorizations</a:t>
            </a:r>
          </a:p>
          <a:p>
            <a:pPr marL="1371623" lvl="2" indent="-457200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600" dirty="0"/>
              <a:t>Authorize one or more Dus</a:t>
            </a:r>
          </a:p>
          <a:p>
            <a:pPr marL="1371623" lvl="2" indent="-457200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600" dirty="0"/>
              <a:t>Remove another DO from the account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6203F8-6744-AC2D-F2C9-3D3ECF3F1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9746" y="474126"/>
            <a:ext cx="1848450" cy="18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508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C5927-E490-F501-DDDE-C3C32A268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B6BB8-F9A0-557D-4817-15ED954F4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Business tax account – p 423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0672A08-93DA-0144-F03C-3EED86D2D4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393902"/>
            <a:ext cx="11216228" cy="5096108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Eligible BTA Users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3000" b="1" dirty="0"/>
              <a:t>BTA Features – C Corporation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The DO has the same access as the DO of an S Corporation</a:t>
            </a:r>
          </a:p>
          <a:p>
            <a:pPr marL="794250" lvl="4" indent="0">
              <a:spcAft>
                <a:spcPts val="1200"/>
              </a:spcAft>
              <a:buSzPct val="95000"/>
              <a:buNone/>
            </a:pPr>
            <a:endParaRPr lang="en-US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2973E3-7845-6F1C-A60F-5B70867FB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91" y="405161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443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830D9-FA1A-7013-935B-D150419B4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C77A8-A017-5E34-72DF-DCA444B7D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Business tax account – p 423-424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90F0D1-E357-EB08-6230-04C01CE78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304692"/>
            <a:ext cx="11216228" cy="5096108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Eligible BTA Users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3000" b="1" dirty="0"/>
              <a:t>BTA Features – Single-Member LLC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The shareholder of a single-member LLC that has </a:t>
            </a:r>
            <a:r>
              <a:rPr lang="en-US" sz="2800" b="1" dirty="0"/>
              <a:t>elected to be taxed </a:t>
            </a:r>
            <a:r>
              <a:rPr lang="en-US" sz="2800" dirty="0"/>
              <a:t>as a </a:t>
            </a:r>
            <a:r>
              <a:rPr lang="en-US" sz="2800" b="1" dirty="0"/>
              <a:t>corporation</a:t>
            </a:r>
            <a:r>
              <a:rPr lang="en-US" sz="2800" dirty="0"/>
              <a:t> has </a:t>
            </a:r>
            <a:r>
              <a:rPr lang="en-US" sz="2800" b="1" dirty="0"/>
              <a:t>limited access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b="1" i="1" dirty="0">
                <a:solidFill>
                  <a:schemeClr val="accent5"/>
                </a:solidFill>
              </a:rPr>
              <a:t>Business limited profile information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b="1" i="1" dirty="0">
                <a:solidFill>
                  <a:schemeClr val="accent5"/>
                </a:solidFill>
              </a:rPr>
              <a:t>Account balance and payments</a:t>
            </a:r>
            <a:endParaRPr lang="en-US" sz="2800" dirty="0"/>
          </a:p>
          <a:p>
            <a:pPr lvl="5">
              <a:spcAft>
                <a:spcPts val="1200"/>
              </a:spcAft>
              <a:buSzPct val="95000"/>
            </a:pPr>
            <a:r>
              <a:rPr lang="en-US" sz="2600" dirty="0"/>
              <a:t>View balance due and make payments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600" dirty="0"/>
              <a:t>View payment history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b="1" i="1" dirty="0">
                <a:solidFill>
                  <a:schemeClr val="accent5"/>
                </a:solidFill>
              </a:rPr>
              <a:t>Tax records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600" dirty="0"/>
              <a:t>View and download tax transcripts</a:t>
            </a:r>
          </a:p>
          <a:p>
            <a:pPr marL="794250" lvl="4" indent="0">
              <a:spcAft>
                <a:spcPts val="1200"/>
              </a:spcAft>
              <a:buSzPct val="95000"/>
              <a:buNone/>
            </a:pPr>
            <a:endParaRPr lang="en-US" sz="2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111F0F-BB1F-4840-EF83-6BCF21C2C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336" y="361857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33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8F460-0B38-91A2-46CA-D5D6C9AB2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64980-00A4-68CB-9F05-DEA7F1BC9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Business tax account – p 424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A59F1BA-0654-A37B-3E00-E7D8FDED60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393902"/>
            <a:ext cx="11216228" cy="5096108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BTA Access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3000" b="1" dirty="0"/>
              <a:t>Two-Step Process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b="1" dirty="0"/>
              <a:t>Authentication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600" dirty="0"/>
              <a:t>Verify identify by creating a profile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600" dirty="0"/>
              <a:t>Use ID.me 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b="1" dirty="0"/>
              <a:t>Authorization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600" dirty="0"/>
              <a:t>IRS must establish the user’s relationship 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600" dirty="0"/>
              <a:t>IRS must determine what information may be accessed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E366AB-FD48-0CAC-55AB-0B9B097B4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848" y="1937784"/>
            <a:ext cx="2619743" cy="261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767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B158D-9C8B-4955-BD81-C4E9210D3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EE809-79E4-4AE0-926C-0FA328216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Business tax account – p 424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A668EFB-ADD4-318A-1E2A-4F653B944F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393902"/>
            <a:ext cx="11216228" cy="5096108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BTA Access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3000" b="1" dirty="0"/>
              <a:t>Two-Step Process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u="sng" dirty="0"/>
              <a:t>Required information: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600" dirty="0"/>
              <a:t>SSN or ITIN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600" dirty="0"/>
              <a:t>EIN of the entity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600" dirty="0"/>
              <a:t>Tax return documents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600" dirty="0"/>
              <a:t>Business or mailing address</a:t>
            </a:r>
          </a:p>
          <a:p>
            <a:pPr lvl="6">
              <a:buSzPct val="95000"/>
            </a:pPr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206D5-AEAA-CE9A-1FF1-903497C96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111" y="2667793"/>
            <a:ext cx="2329811" cy="232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803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3BCE5-30AF-23EE-C13A-3F079FDAA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DF84-2702-366F-C120-88624A87A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Business tax account – p 424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EF08A77-BB2A-F5A1-D583-703B3B9FE9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393902"/>
            <a:ext cx="11216228" cy="5096108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BTA Access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3000" b="1" dirty="0"/>
              <a:t>Figure 1.11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Welcome Screen</a:t>
            </a:r>
          </a:p>
          <a:p>
            <a:pPr lvl="4">
              <a:spcAft>
                <a:spcPts val="1200"/>
              </a:spcAft>
              <a:buSzPct val="95000"/>
            </a:pPr>
            <a:endParaRPr lang="en-US" sz="2600" dirty="0"/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>
                <a:hlinkClick r:id="rId2"/>
              </a:rPr>
              <a:t>www.irs.gov/businessaccount</a:t>
            </a:r>
            <a:endParaRPr lang="en-US" sz="2800" dirty="0"/>
          </a:p>
          <a:p>
            <a:pPr marL="794250" lvl="4" indent="0">
              <a:spcAft>
                <a:spcPts val="1200"/>
              </a:spcAft>
              <a:buSzPct val="95000"/>
              <a:buNone/>
            </a:pPr>
            <a:endParaRPr lang="en-US" sz="2600" dirty="0"/>
          </a:p>
          <a:p>
            <a:pPr lvl="5">
              <a:spcAft>
                <a:spcPts val="1200"/>
              </a:spcAft>
              <a:buSzPct val="95000"/>
            </a:pPr>
            <a:endParaRPr lang="en-US" sz="3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3D3BC0-D0F4-BCBA-0FBA-824A6C079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354" y="3139379"/>
            <a:ext cx="3199606" cy="319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0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96E36-64B0-70D6-30E4-0B67893D6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515F-5B8B-24E7-BB9B-AD634CA92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IP PIN – p 415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4A5691D-68C2-EF8A-C5D7-92CDC520C2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8" y="1559168"/>
            <a:ext cx="8361517" cy="4425707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Getting an IP PIN</a:t>
            </a:r>
          </a:p>
          <a:p>
            <a:pPr lvl="2">
              <a:spcAft>
                <a:spcPts val="1200"/>
              </a:spcAft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3000" b="1" dirty="0"/>
              <a:t>Online Option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dirty="0"/>
              <a:t>Eligibility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600" dirty="0"/>
              <a:t>Has an SSN or ITIN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600" dirty="0"/>
              <a:t>Can verify identit</a:t>
            </a:r>
            <a:r>
              <a:rPr lang="en-US" sz="2400" dirty="0"/>
              <a:t>y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dirty="0"/>
              <a:t>Dependents are also eligible</a:t>
            </a:r>
          </a:p>
          <a:p>
            <a:pPr marL="794250" lvl="4" indent="0">
              <a:spcAft>
                <a:spcPts val="1200"/>
              </a:spcAft>
              <a:buSzPct val="95000"/>
              <a:buNone/>
            </a:pPr>
            <a:endParaRPr lang="en-US" sz="2400" dirty="0"/>
          </a:p>
          <a:p>
            <a:pPr marL="496887" lvl="3" indent="0">
              <a:spcAft>
                <a:spcPts val="1200"/>
              </a:spcAft>
              <a:buSzPct val="95000"/>
              <a:buNone/>
            </a:pPr>
            <a:endParaRPr lang="en-US" sz="2200" dirty="0"/>
          </a:p>
          <a:p>
            <a:pPr lvl="3">
              <a:spcAft>
                <a:spcPts val="1200"/>
              </a:spcAft>
              <a:buSzPct val="95000"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A5C494-CFE6-AC12-77FB-AC97C1EA2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535" y="3593346"/>
            <a:ext cx="2764708" cy="276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654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4F338-23A1-D67B-DABD-D3C0B193C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A75A5-B76D-290C-A848-1D48C5643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Business tax account – p 424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1701A8-0F37-8112-8286-253D222C17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393902"/>
            <a:ext cx="11216228" cy="5096108"/>
          </a:xfrm>
        </p:spPr>
        <p:txBody>
          <a:bodyPr/>
          <a:lstStyle/>
          <a:p>
            <a:pPr marL="794250" lvl="4" indent="0">
              <a:spcAft>
                <a:spcPts val="1200"/>
              </a:spcAft>
              <a:buSzPct val="95000"/>
              <a:buNone/>
            </a:pPr>
            <a:endParaRPr lang="en-US" sz="2600" dirty="0"/>
          </a:p>
          <a:p>
            <a:pPr lvl="5">
              <a:spcAft>
                <a:spcPts val="1200"/>
              </a:spcAft>
              <a:buSzPct val="95000"/>
            </a:pPr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B9D8D0-5357-0CFC-E493-A066FBF8F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33"/>
            <a:ext cx="12193588" cy="686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137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AED1F-0913-67EE-DCF5-AC4DF9D8A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822B8-BA4D-54DB-A111-3EC6FAB4C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Installment agreements – p 426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849E018-E496-F604-83BA-5BEB41C154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393902"/>
            <a:ext cx="11216228" cy="5096108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Payment Plans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3000" b="1" dirty="0"/>
              <a:t>Short-Term Plans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600" dirty="0"/>
              <a:t>180 days to make full payment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600" dirty="0"/>
              <a:t>No setup fee for this plan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600" dirty="0"/>
              <a:t>Penalties &amp; interest continue to accrue until full paid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600" dirty="0"/>
              <a:t>Apply online (if the total balance is less than </a:t>
            </a:r>
            <a:r>
              <a:rPr lang="en-US" sz="2600" b="1" dirty="0"/>
              <a:t>$ 100,000</a:t>
            </a:r>
            <a:r>
              <a:rPr lang="en-US" sz="2600" dirty="0"/>
              <a:t>)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600" dirty="0"/>
              <a:t>Apply by phone at 800-829-1040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600" dirty="0"/>
              <a:t>Businesses can only apply by phone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600" dirty="0"/>
              <a:t>No financial forms are needed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600" dirty="0"/>
              <a:t>No federal tax liens will be filed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6ADABA-6D70-B9AC-4A2B-CA7E4A03A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059" y="1285440"/>
            <a:ext cx="3054640" cy="305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144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16719-313B-00BE-F7B9-5C41C2681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189CE-DB2D-CA3A-0706-DD63D4BB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Installment agreements – p 426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7D97C9-2E08-C2C1-3DF6-736FE08606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393902"/>
            <a:ext cx="11453810" cy="5096108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Payment Plans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3000" b="1" dirty="0"/>
              <a:t>Long-Term Plans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600" dirty="0"/>
              <a:t>Monthly payments to full pay by the Collection Statute Expiration Date (CSED)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600" dirty="0"/>
              <a:t>Apply online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400" dirty="0"/>
              <a:t> If total balance &lt; or = to $ 50,000 individual or $ 25,000 business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600" dirty="0"/>
              <a:t>Apply by phone, mail, or in person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600" b="1" i="1" dirty="0"/>
              <a:t>Fees are higher if not online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600" dirty="0"/>
              <a:t>May be required to submit a Collection Information Statement with financials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600" dirty="0"/>
              <a:t>IRS may file a federal tax lien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BC4935-1FC0-1E6C-DA4C-3895E7B71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365" y="348193"/>
            <a:ext cx="1861460" cy="18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861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F84F1-8C2B-E944-A409-054886B3F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A7C2C-E960-1CB8-6072-784FC6BE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Installment agreements – p 426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14A2CD-A0D9-5F70-DF7B-9A8D5D0537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393902"/>
            <a:ext cx="11453810" cy="5096108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Payment Plans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3000" b="1" dirty="0"/>
              <a:t>Long-Term Plans with MULTIPLE Tax Assessments</a:t>
            </a:r>
            <a:endParaRPr lang="en-US" sz="3000" dirty="0"/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Proposed payments must enable all liabilities to be paid 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600" b="1" dirty="0"/>
              <a:t>Before EACH </a:t>
            </a:r>
            <a:r>
              <a:rPr lang="en-US" sz="2600" dirty="0"/>
              <a:t>liability’s respective CSED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IRS will generally apply payments against the </a:t>
            </a:r>
            <a:r>
              <a:rPr lang="en-US" sz="2800" b="1" dirty="0"/>
              <a:t>oldest debt first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600" dirty="0"/>
              <a:t>To ensure that no CSED expires before the related liability is paid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366168-3F5A-B8AE-8555-3DFDD6532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7390" y="418567"/>
            <a:ext cx="1950669" cy="195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192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4E94F-9AF8-777A-C7EA-A9D30F585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D0E80-770F-54C6-08FE-E945495B2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Installment agreements – p 427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761A82A-3232-F507-E6B9-ED3484D69D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393902"/>
            <a:ext cx="11453810" cy="5096108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Application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3000" b="1" dirty="0"/>
              <a:t>Online</a:t>
            </a:r>
            <a:endParaRPr lang="en-US" sz="3000" dirty="0"/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Fastest way to apply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Individual tax, penalties, and interest are &lt; $ 100,000 for </a:t>
            </a:r>
            <a:r>
              <a:rPr lang="en-US" sz="2800" b="1" dirty="0"/>
              <a:t>short-term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Individual tax, penalties, and interest are $ 50,000 or &lt; for </a:t>
            </a:r>
            <a:r>
              <a:rPr lang="en-US" sz="2800" b="1" dirty="0"/>
              <a:t>long-term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Businesses may apply if total debt is $ 25,000 or less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b="1" dirty="0"/>
              <a:t>ALL</a:t>
            </a:r>
            <a:r>
              <a:rPr lang="en-US" sz="2800" dirty="0"/>
              <a:t> taxpayers must be current with filing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Receive an immediate notice of acceptance or denial online</a:t>
            </a:r>
          </a:p>
          <a:p>
            <a:pPr marL="794250" lvl="4" indent="0">
              <a:spcAft>
                <a:spcPts val="1200"/>
              </a:spcAft>
              <a:buSzPct val="95000"/>
              <a:buNone/>
            </a:pP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B08678-F156-1D1F-1EAA-4B80728C7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7594" y="554400"/>
            <a:ext cx="2274055" cy="216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221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0F686-9923-EF7A-9045-0F82547E3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C7A72-7073-FF87-1E72-10AEA6679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Installment agreements – p 427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DF5D5F-67C1-A9EA-2583-C86CCB1D75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453810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Application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3000" b="1" dirty="0"/>
              <a:t>Mail, Phone or in-Person</a:t>
            </a:r>
            <a:endParaRPr lang="en-US" sz="3000" dirty="0"/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Form 9465, </a:t>
            </a:r>
            <a:r>
              <a:rPr lang="en-US" sz="2800" i="1" dirty="0"/>
              <a:t>Installment Agreement Request</a:t>
            </a:r>
            <a:endParaRPr lang="en-US" sz="2800" dirty="0"/>
          </a:p>
          <a:p>
            <a:pPr lvl="5">
              <a:spcAft>
                <a:spcPts val="1200"/>
              </a:spcAft>
              <a:buSzPct val="95000"/>
            </a:pPr>
            <a:r>
              <a:rPr lang="en-US" sz="2600" dirty="0"/>
              <a:t>Income tax, trust fund recovery penalty, or employment taxes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May need to submit a Collection Information Statement (433-A or F)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Use Form 2159 to make payments by </a:t>
            </a:r>
            <a:r>
              <a:rPr lang="en-US" sz="2800" b="1" dirty="0"/>
              <a:t>payroll deduction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Apply by phone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400" dirty="0"/>
              <a:t>800-829-1040 – Individuals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400" dirty="0"/>
              <a:t>800-829-4933 – Businesses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600" dirty="0"/>
              <a:t>IRS will respond within 30 days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EE6A8-4C41-1627-C4DB-4B931EC84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038" y="660574"/>
            <a:ext cx="2028728" cy="202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636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B90FC-5E08-099E-7CB5-1C2B7E661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DFE27-46EA-8CC9-A44E-C5ADD04B2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Installment agreements – p 427-428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D99960E-447A-2782-0C98-0B50FE416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453810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Payment Options</a:t>
            </a:r>
          </a:p>
          <a:p>
            <a:pPr marL="569700" lvl="1" indent="-342900">
              <a:buFont typeface="Arial" panose="020B0604020202020204" pitchFamily="34" charset="0"/>
              <a:buChar char="•"/>
            </a:pPr>
            <a:r>
              <a:rPr lang="en-US" sz="3000" dirty="0"/>
              <a:t>Online</a:t>
            </a:r>
          </a:p>
          <a:p>
            <a:pPr marL="821700" lvl="2" indent="-342900"/>
            <a:r>
              <a:rPr lang="en-US" sz="2600" dirty="0"/>
              <a:t>IRS online account</a:t>
            </a:r>
          </a:p>
          <a:p>
            <a:pPr marL="6840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IRS Direct Pay</a:t>
            </a:r>
          </a:p>
          <a:p>
            <a:pPr marL="936000" lvl="2" indent="-457200"/>
            <a:r>
              <a:rPr lang="en-US" sz="2600" dirty="0"/>
              <a:t>Checking or savings account OR IRS2go</a:t>
            </a:r>
          </a:p>
          <a:p>
            <a:pPr marL="6840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Electronic Federal Tax Payment System </a:t>
            </a:r>
          </a:p>
          <a:p>
            <a:pPr marL="936000" lvl="2" indent="-457200"/>
            <a:r>
              <a:rPr lang="en-US" sz="2600" dirty="0"/>
              <a:t>Online or by phone</a:t>
            </a:r>
          </a:p>
          <a:p>
            <a:pPr marL="936000" lvl="2" indent="-457200"/>
            <a:r>
              <a:rPr lang="en-US" sz="2600" dirty="0"/>
              <a:t>May scheduled up to 365 days in advance</a:t>
            </a:r>
          </a:p>
          <a:p>
            <a:pPr marL="6840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Direct Debit</a:t>
            </a:r>
          </a:p>
          <a:p>
            <a:pPr marL="936000" lvl="2" indent="-457200"/>
            <a:r>
              <a:rPr lang="en-US" sz="2600" dirty="0"/>
              <a:t>Automatically debits bank account each month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B2FA74-929E-83D7-65E2-902C07329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243" y="2366710"/>
            <a:ext cx="3065791" cy="323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464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840BB-53E0-0BE7-BE70-0E5D0D6F8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43321-72EE-6EA4-D0A6-5FBAE0610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Installment agreements – p 427-428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B735A19-C7D8-5BA4-8B87-FA6E2FA535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453810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Payment Options</a:t>
            </a:r>
          </a:p>
          <a:p>
            <a:pPr marL="6840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Payroll Deduction (Individuals)</a:t>
            </a:r>
          </a:p>
          <a:p>
            <a:pPr marL="936000" lvl="2" indent="-457200"/>
            <a:r>
              <a:rPr lang="en-US" sz="2600" dirty="0"/>
              <a:t>Form 2159</a:t>
            </a:r>
          </a:p>
          <a:p>
            <a:pPr marL="6840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Check or money order</a:t>
            </a:r>
          </a:p>
          <a:p>
            <a:pPr marL="6840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Credit or debit card</a:t>
            </a:r>
          </a:p>
          <a:p>
            <a:pPr marL="936000" lvl="2" indent="-457200"/>
            <a:r>
              <a:rPr lang="en-US" sz="2600" dirty="0"/>
              <a:t>Convenience fee charged</a:t>
            </a:r>
          </a:p>
          <a:p>
            <a:pPr marL="6840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Cash (</a:t>
            </a:r>
            <a:r>
              <a:rPr lang="en-US" sz="2800" b="1" dirty="0"/>
              <a:t>requires planning ahead!</a:t>
            </a:r>
            <a:r>
              <a:rPr lang="en-US" sz="2800" dirty="0"/>
              <a:t>)</a:t>
            </a:r>
          </a:p>
          <a:p>
            <a:pPr marL="936000" lvl="2" indent="-457200"/>
            <a:r>
              <a:rPr lang="en-US" sz="2600" dirty="0"/>
              <a:t>IRS retail partner ($ 500 limit + $ 1.50 fee)</a:t>
            </a:r>
          </a:p>
          <a:p>
            <a:pPr marL="1177925" lvl="3" indent="-457200"/>
            <a:r>
              <a:rPr lang="en-US" sz="2600" dirty="0">
                <a:hlinkClick r:id="rId2"/>
              </a:rPr>
              <a:t>www.irs.gov/payments/pay-with-cash-at-a-retail-partner</a:t>
            </a:r>
            <a:endParaRPr lang="en-US" sz="2600" dirty="0"/>
          </a:p>
          <a:p>
            <a:pPr marL="936000" lvl="2" indent="-457200"/>
            <a:r>
              <a:rPr lang="en-US" sz="2600" dirty="0"/>
              <a:t>IRS Taxpayer Assistance Center </a:t>
            </a:r>
            <a:r>
              <a:rPr lang="en-US" sz="2600" b="1" dirty="0"/>
              <a:t>that accepts cash</a:t>
            </a: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810D7-45AE-34CB-9BC9-39DE82387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194" y="1519218"/>
            <a:ext cx="3255362" cy="325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654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DE006-0FA6-9D2B-2502-C0B2DE247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E2C5B-33E2-B30D-41E1-C8E95561D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Installment agreements – p 428-429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625DB6-4E21-F75B-49C4-C235DC6DBD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453810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Fees and Other Costs (once approved)</a:t>
            </a:r>
          </a:p>
          <a:p>
            <a:pPr marL="684000" lvl="1" indent="-457200">
              <a:buFont typeface="Arial" panose="020B0604020202020204" pitchFamily="34" charset="0"/>
              <a:buChar char="•"/>
            </a:pPr>
            <a:r>
              <a:rPr lang="en-US" sz="3000" b="1" dirty="0"/>
              <a:t>Figure 11.2</a:t>
            </a:r>
          </a:p>
          <a:p>
            <a:pPr marL="936000" lvl="2" indent="-457200"/>
            <a:r>
              <a:rPr lang="en-US" sz="2800" dirty="0"/>
              <a:t>Payment Plan Options and Fees</a:t>
            </a:r>
          </a:p>
          <a:p>
            <a:pPr marL="1177925" lvl="3" indent="-457200"/>
            <a:r>
              <a:rPr lang="en-US" sz="2600" dirty="0"/>
              <a:t>Let’s Review!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0FB6C-268B-ECEC-693B-AA63D4882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726" y="2913119"/>
            <a:ext cx="3389177" cy="338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95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CB499-5583-BAC7-EBF6-2D637F5AF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030FD-5F34-D576-6A04-67F78377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Installment agreements – p 430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9CE8691-0CB2-7D56-E63F-277EF59AED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453810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Fees and Other Costs (once approved)</a:t>
            </a:r>
          </a:p>
          <a:p>
            <a:pPr marL="684000" lvl="1" indent="-457200">
              <a:buFont typeface="Arial" panose="020B0604020202020204" pitchFamily="34" charset="0"/>
              <a:buChar char="•"/>
            </a:pPr>
            <a:r>
              <a:rPr lang="en-US" sz="3000" b="1" dirty="0"/>
              <a:t>Interest &amp; Penalties</a:t>
            </a:r>
          </a:p>
          <a:p>
            <a:pPr marL="936000" lvl="2" indent="-457200"/>
            <a:r>
              <a:rPr lang="en-US" sz="2800" dirty="0"/>
              <a:t>Interest continues to run on the unpaid balance at the current rate</a:t>
            </a:r>
          </a:p>
          <a:p>
            <a:pPr marL="936000" lvl="2" indent="-457200"/>
            <a:r>
              <a:rPr lang="en-US" sz="2800" dirty="0"/>
              <a:t>Failure-to-pay penalty also continues</a:t>
            </a:r>
          </a:p>
          <a:p>
            <a:pPr marL="1177925" lvl="3" indent="-457200"/>
            <a:r>
              <a:rPr lang="en-US" sz="2800" dirty="0"/>
              <a:t>Limited to 25% in the aggregate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8C88F-02AE-880B-681C-6E5F925FF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331" y="3202423"/>
            <a:ext cx="3389177" cy="338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96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4E130-B091-3D59-321D-04B6D7C32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1EDE-32C2-9241-A1BA-5B8FBE7FC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IP PIN – p 415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DD02D8-ECC6-4D88-DB3A-4C3653FF2F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8" y="1559168"/>
            <a:ext cx="8361517" cy="4425707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Getting an IP PIN</a:t>
            </a:r>
          </a:p>
          <a:p>
            <a:pPr lvl="2">
              <a:spcAft>
                <a:spcPts val="1200"/>
              </a:spcAft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3000" b="1" dirty="0"/>
              <a:t>Online Option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dirty="0">
                <a:hlinkClick r:id="rId2"/>
              </a:rPr>
              <a:t>www.irs.gov/identity-theft-fraud-scams/get-an-identity-protection-pin</a:t>
            </a:r>
            <a:endParaRPr lang="en-US" sz="2800" dirty="0"/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dirty="0"/>
              <a:t>Select “Get an IP PIN” button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dirty="0"/>
              <a:t>Either: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600" dirty="0"/>
              <a:t>Sign into an existing account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600" dirty="0"/>
              <a:t>Create a new account (through ID.me)</a:t>
            </a:r>
          </a:p>
          <a:p>
            <a:pPr marL="794250" lvl="4" indent="0">
              <a:spcAft>
                <a:spcPts val="1200"/>
              </a:spcAft>
              <a:buSzPct val="95000"/>
              <a:buNone/>
            </a:pPr>
            <a:endParaRPr lang="en-US" sz="2400" dirty="0"/>
          </a:p>
          <a:p>
            <a:pPr marL="496887" lvl="3" indent="0">
              <a:spcAft>
                <a:spcPts val="1200"/>
              </a:spcAft>
              <a:buSzPct val="95000"/>
              <a:buNone/>
            </a:pPr>
            <a:endParaRPr lang="en-US" sz="2200" dirty="0"/>
          </a:p>
          <a:p>
            <a:pPr lvl="3">
              <a:spcAft>
                <a:spcPts val="1200"/>
              </a:spcAft>
              <a:buSzPct val="95000"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DFF554-176B-B260-FB3C-378C6FE26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165" y="3546475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757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B37A5-5B3A-63F0-1B8B-26FB251D5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1EE1A-24A1-CFC5-7B11-1D6CC336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Installment agreements – p 430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0E05D97-46CE-9468-C863-A4A742E8D9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453810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Fees and Other Costs (once approved)</a:t>
            </a:r>
          </a:p>
          <a:p>
            <a:pPr marL="684000" lvl="1" indent="-457200">
              <a:buFont typeface="Arial" panose="020B0604020202020204" pitchFamily="34" charset="0"/>
              <a:buChar char="•"/>
            </a:pPr>
            <a:r>
              <a:rPr lang="en-US" sz="3000" b="1" dirty="0"/>
              <a:t>Low-Income Taxpayers</a:t>
            </a:r>
          </a:p>
          <a:p>
            <a:pPr marL="936000" lvl="2" indent="-457200"/>
            <a:r>
              <a:rPr lang="en-US" sz="2800" dirty="0"/>
              <a:t>Reduced $ 43 fee</a:t>
            </a:r>
          </a:p>
          <a:p>
            <a:pPr marL="1177925" lvl="3" indent="-457200">
              <a:buFont typeface="Arial" panose="020B0604020202020204" pitchFamily="34" charset="0"/>
              <a:buChar char="•"/>
            </a:pPr>
            <a:r>
              <a:rPr lang="en-US" sz="2600" dirty="0"/>
              <a:t>If taxpayer’s income is &lt; 250% of poverty guidelines</a:t>
            </a:r>
          </a:p>
          <a:p>
            <a:pPr marL="1177925" lvl="3" indent="-457200">
              <a:buFont typeface="Arial" panose="020B0604020202020204" pitchFamily="34" charset="0"/>
              <a:buChar char="•"/>
            </a:pPr>
            <a:r>
              <a:rPr lang="en-US" sz="2600" dirty="0"/>
              <a:t>Submit Form 13844 within 30 days of the installment agreement acceptance letter</a:t>
            </a:r>
          </a:p>
          <a:p>
            <a:pPr marL="1177925" lvl="3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684000" lvl="1" indent="-457200">
              <a:buFont typeface="Arial" panose="020B0604020202020204" pitchFamily="34" charset="0"/>
              <a:buChar char="•"/>
            </a:pPr>
            <a:r>
              <a:rPr lang="en-US" sz="3000" b="1" dirty="0"/>
              <a:t>Figure 11.3</a:t>
            </a:r>
          </a:p>
          <a:p>
            <a:pPr marL="936000" lvl="2" indent="-457200"/>
            <a:r>
              <a:rPr lang="en-US" sz="2800" dirty="0"/>
              <a:t>Low-Income Taxpayer AGI Limits for Reduced User Fee</a:t>
            </a: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23504-1B52-017B-3FC3-B9C0B3EDF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107" y="36799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796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9B5FB-7AE7-E9DC-0F30-B73DA6596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CAA53-F448-583B-DB20-0CAE924B9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Installment agreements – p 430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4B4CBC3-068F-5916-0744-74F362B566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453810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Simple Payment Plan</a:t>
            </a:r>
          </a:p>
          <a:p>
            <a:pPr marL="684000" lvl="1" indent="-457200">
              <a:buFont typeface="Arial" panose="020B0604020202020204" pitchFamily="34" charset="0"/>
              <a:buChar char="•"/>
            </a:pPr>
            <a:r>
              <a:rPr lang="en-US" sz="3000" b="1" dirty="0"/>
              <a:t>Good to know!</a:t>
            </a:r>
          </a:p>
          <a:p>
            <a:pPr marL="936000" lvl="2" indent="-457200"/>
            <a:r>
              <a:rPr lang="en-US" sz="2800" dirty="0"/>
              <a:t>Individual taxpayer approved </a:t>
            </a:r>
            <a:r>
              <a:rPr lang="en-US" sz="2800" b="1" dirty="0"/>
              <a:t>without </a:t>
            </a:r>
            <a:r>
              <a:rPr lang="en-US" sz="2800" dirty="0"/>
              <a:t>providing financial statement</a:t>
            </a:r>
          </a:p>
          <a:p>
            <a:pPr marL="936000" lvl="2" indent="-457200"/>
            <a:r>
              <a:rPr lang="en-US" sz="2800" dirty="0"/>
              <a:t>No lien determination required</a:t>
            </a:r>
          </a:p>
          <a:p>
            <a:pPr marL="936000" lvl="2" indent="-457200"/>
            <a:r>
              <a:rPr lang="en-US" sz="2800" dirty="0"/>
              <a:t>Tax, penalties, and interest is $ 50,000 or less</a:t>
            </a:r>
          </a:p>
          <a:p>
            <a:pPr marL="936000" lvl="2" indent="-457200"/>
            <a:r>
              <a:rPr lang="en-US" sz="2800" dirty="0"/>
              <a:t>Amount must be paid in full by the CSED</a:t>
            </a:r>
          </a:p>
          <a:p>
            <a:pPr marL="936000" lvl="2" indent="-457200"/>
            <a:r>
              <a:rPr lang="en-US" sz="2800" dirty="0"/>
              <a:t>Offered online or when working with an IRS employee</a:t>
            </a: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DC67B-FCE0-74E4-95C4-1E375DD60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6735" y="3559890"/>
            <a:ext cx="2675499" cy="267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662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C9A85-A459-5613-6BA0-CBD2CC2D6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C0477-EAE8-BB96-3A66-58156F9CF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Installment agreements – p 431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186F07-0D57-D933-0B39-8B0CF25CE5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453810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Streamlined Installment Agreements</a:t>
            </a:r>
          </a:p>
          <a:p>
            <a:pPr marL="684000" lvl="1" indent="-457200">
              <a:buFont typeface="Arial" panose="020B0604020202020204" pitchFamily="34" charset="0"/>
              <a:buChar char="•"/>
            </a:pPr>
            <a:r>
              <a:rPr lang="en-US" sz="3000" b="1" dirty="0"/>
              <a:t>Two Tiers</a:t>
            </a:r>
          </a:p>
          <a:p>
            <a:pPr marL="684000" lvl="1" indent="-457200">
              <a:buFont typeface="Arial" panose="020B0604020202020204" pitchFamily="34" charset="0"/>
              <a:buChar char="•"/>
            </a:pPr>
            <a:r>
              <a:rPr lang="en-US" sz="3000" b="1" dirty="0"/>
              <a:t>Tier # 1:</a:t>
            </a:r>
          </a:p>
          <a:p>
            <a:pPr marL="936000" lvl="2" indent="-457200"/>
            <a:r>
              <a:rPr lang="en-US" sz="2800" dirty="0"/>
              <a:t>Tax, penalties, and interest is </a:t>
            </a:r>
            <a:r>
              <a:rPr lang="en-US" sz="2800" b="1" dirty="0"/>
              <a:t>$ 25,000 or less </a:t>
            </a:r>
          </a:p>
          <a:p>
            <a:pPr marL="1177925" lvl="3" indent="-457200"/>
            <a:r>
              <a:rPr lang="en-US" sz="2600" dirty="0"/>
              <a:t>In-business taxpayer with income tax</a:t>
            </a:r>
          </a:p>
          <a:p>
            <a:pPr marL="1177925" lvl="3" indent="-457200"/>
            <a:r>
              <a:rPr lang="en-US" sz="2600" dirty="0"/>
              <a:t>Out-of-business taxpayer</a:t>
            </a:r>
          </a:p>
          <a:p>
            <a:pPr marL="1177925" lvl="3" indent="-457200"/>
            <a:r>
              <a:rPr lang="en-US" sz="2600" dirty="0"/>
              <a:t>Can use </a:t>
            </a:r>
            <a:r>
              <a:rPr lang="en-US" sz="2600" b="1" dirty="0"/>
              <a:t>online </a:t>
            </a:r>
            <a:r>
              <a:rPr lang="en-US" sz="2600" dirty="0"/>
              <a:t>application </a:t>
            </a:r>
            <a:r>
              <a:rPr lang="en-US" sz="2600" b="1" dirty="0"/>
              <a:t>IF</a:t>
            </a:r>
            <a:r>
              <a:rPr lang="en-US" sz="2600" dirty="0"/>
              <a:t> balance </a:t>
            </a:r>
            <a:r>
              <a:rPr lang="en-US" sz="2600" b="1" dirty="0"/>
              <a:t>paid</a:t>
            </a:r>
            <a:r>
              <a:rPr lang="en-US" sz="2600" dirty="0"/>
              <a:t> within </a:t>
            </a:r>
            <a:r>
              <a:rPr lang="en-US" sz="2600" b="1" dirty="0"/>
              <a:t>24 months</a:t>
            </a:r>
            <a:endParaRPr lang="en-US" sz="2600" dirty="0"/>
          </a:p>
          <a:p>
            <a:pPr marL="936000" lvl="2" indent="-457200"/>
            <a:r>
              <a:rPr lang="en-US" sz="2800" dirty="0"/>
              <a:t>Full balance must be paid by earlier of</a:t>
            </a:r>
          </a:p>
          <a:p>
            <a:pPr marL="1177925" lvl="3" indent="-457200"/>
            <a:r>
              <a:rPr lang="en-US" sz="2600" b="1" dirty="0"/>
              <a:t>72 months or CSED</a:t>
            </a:r>
          </a:p>
          <a:p>
            <a:pPr marL="936000" lvl="2" indent="-457200"/>
            <a:r>
              <a:rPr lang="en-US" sz="2600" b="1" dirty="0"/>
              <a:t>No lien </a:t>
            </a:r>
            <a:r>
              <a:rPr lang="en-US" sz="2600" dirty="0"/>
              <a:t>determinization is necessary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CE079D-ABEB-76A9-C070-DF82A2F74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467" y="1508066"/>
            <a:ext cx="2608591" cy="260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532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0F4FC-6989-6F90-5997-0E9AAD935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EB75D-6C55-64CA-E5B3-1ED79B8C8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Installment agreements – p 431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47BB65-D3F0-A1ED-4698-6E8ACAF21F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453810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Streamlined Installment Agreements</a:t>
            </a:r>
          </a:p>
          <a:p>
            <a:pPr marL="684000" lvl="1" indent="-457200">
              <a:buFont typeface="Arial" panose="020B0604020202020204" pitchFamily="34" charset="0"/>
              <a:buChar char="•"/>
            </a:pPr>
            <a:r>
              <a:rPr lang="en-US" sz="3000" b="1" dirty="0"/>
              <a:t>Two Tiers</a:t>
            </a:r>
          </a:p>
          <a:p>
            <a:pPr marL="684000" lvl="1" indent="-457200">
              <a:buFont typeface="Arial" panose="020B0604020202020204" pitchFamily="34" charset="0"/>
              <a:buChar char="•"/>
            </a:pPr>
            <a:r>
              <a:rPr lang="en-US" sz="3000" b="1" dirty="0"/>
              <a:t>Tier # 2:</a:t>
            </a:r>
          </a:p>
          <a:p>
            <a:pPr marL="936000" lvl="2" indent="-457200"/>
            <a:r>
              <a:rPr lang="en-US" sz="2800" dirty="0"/>
              <a:t>Tax, penalties, and interest is </a:t>
            </a:r>
            <a:r>
              <a:rPr lang="en-US" sz="2800" b="1" dirty="0"/>
              <a:t>$ 25,001 to $ 50,000</a:t>
            </a:r>
          </a:p>
          <a:p>
            <a:pPr marL="1177925" lvl="3" indent="-457200"/>
            <a:r>
              <a:rPr lang="en-US" sz="2600" dirty="0"/>
              <a:t>Out-of-business taxpayer</a:t>
            </a:r>
          </a:p>
          <a:p>
            <a:pPr marL="1177925" lvl="3" indent="-457200"/>
            <a:r>
              <a:rPr lang="en-US" sz="2600" dirty="0"/>
              <a:t>Direct debit or payroll deduction only</a:t>
            </a:r>
          </a:p>
          <a:p>
            <a:pPr marL="936000" lvl="2" indent="-457200"/>
            <a:r>
              <a:rPr lang="en-US" sz="2800" dirty="0"/>
              <a:t>Full balance must be paid by earlier of</a:t>
            </a:r>
          </a:p>
          <a:p>
            <a:pPr marL="1177925" lvl="3" indent="-457200"/>
            <a:r>
              <a:rPr lang="en-US" sz="2600" b="1" dirty="0"/>
              <a:t>72 months or CSED</a:t>
            </a:r>
          </a:p>
          <a:p>
            <a:pPr marL="936000" lvl="2" indent="-457200"/>
            <a:r>
              <a:rPr lang="en-US" sz="2600" b="1" dirty="0"/>
              <a:t>No lien </a:t>
            </a:r>
            <a:r>
              <a:rPr lang="en-US" sz="2600" dirty="0"/>
              <a:t>determinization is necessary if paid by</a:t>
            </a:r>
          </a:p>
          <a:p>
            <a:pPr marL="1177925" lvl="3" indent="-457200"/>
            <a:r>
              <a:rPr lang="en-US" sz="2600" b="1" dirty="0"/>
              <a:t>Direct debit </a:t>
            </a:r>
            <a:r>
              <a:rPr lang="en-US" sz="2600" dirty="0"/>
              <a:t>or </a:t>
            </a:r>
            <a:r>
              <a:rPr lang="en-US" sz="2600" b="1" dirty="0"/>
              <a:t>payroll deduction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B37CB7-7D2B-39F6-093E-418F1966B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887" y="3571044"/>
            <a:ext cx="2563986" cy="256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756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B5D03-91F3-2993-7A57-DF2E690A7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F8F5-A387-19F2-F5AA-9ADDA694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Installment agreements – p 431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9C6943B-E730-3EF3-2442-D7B038FCD6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453810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Other Installment Agreements</a:t>
            </a:r>
          </a:p>
          <a:p>
            <a:pPr marL="684000" lvl="1" indent="-457200">
              <a:buFont typeface="Arial" panose="020B0604020202020204" pitchFamily="34" charset="0"/>
              <a:buChar char="•"/>
            </a:pPr>
            <a:r>
              <a:rPr lang="en-US" sz="3000" b="1" dirty="0"/>
              <a:t>Two Tiers</a:t>
            </a:r>
          </a:p>
          <a:p>
            <a:pPr marL="684000" lvl="1" indent="-457200">
              <a:buFont typeface="Arial" panose="020B0604020202020204" pitchFamily="34" charset="0"/>
              <a:buChar char="•"/>
            </a:pPr>
            <a:r>
              <a:rPr lang="en-US" sz="3000" b="1" dirty="0"/>
              <a:t>Tier # 2:</a:t>
            </a:r>
          </a:p>
          <a:p>
            <a:pPr marL="936000" lvl="2" indent="-457200"/>
            <a:r>
              <a:rPr lang="en-US" sz="2800" dirty="0"/>
              <a:t>For taxpayers who do not qualify for other plans</a:t>
            </a:r>
          </a:p>
          <a:p>
            <a:pPr marL="936000" lvl="2" indent="-457200"/>
            <a:r>
              <a:rPr lang="en-US" sz="2800" dirty="0"/>
              <a:t>Lien determination may be required</a:t>
            </a:r>
          </a:p>
          <a:p>
            <a:pPr marL="936000" lvl="2" indent="-457200"/>
            <a:r>
              <a:rPr lang="en-US" sz="2800" dirty="0"/>
              <a:t>Collection Information Statement (433-A, B, F) may be required</a:t>
            </a: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6C0F8E-EB91-9658-0FE7-4EA8230A9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466" y="1377970"/>
            <a:ext cx="2497079" cy="249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219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39F2B-49AB-BCCF-A310-8E8587514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8AB3B-0DB0-C634-0153-90072C0F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Installment agreements – p 431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0570771-749E-410F-62A9-D6E894A3D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453810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Plan Denial</a:t>
            </a:r>
          </a:p>
          <a:p>
            <a:pPr marL="936000" lvl="2" indent="-457200"/>
            <a:r>
              <a:rPr lang="en-US" sz="2800" dirty="0"/>
              <a:t>IRS will provide reason for denial</a:t>
            </a:r>
          </a:p>
          <a:p>
            <a:pPr marL="936000" lvl="2" indent="-457200"/>
            <a:r>
              <a:rPr lang="en-US" sz="2800" dirty="0"/>
              <a:t>Cure the reason and reapply</a:t>
            </a:r>
          </a:p>
          <a:p>
            <a:pPr marL="1177925" lvl="3" indent="-457200"/>
            <a:r>
              <a:rPr lang="en-US" sz="2600" dirty="0"/>
              <a:t>Ex:  File a missing return</a:t>
            </a:r>
            <a:endParaRPr lang="en-US" sz="2800" dirty="0"/>
          </a:p>
          <a:p>
            <a:pPr marL="936000" lvl="2" indent="-457200"/>
            <a:r>
              <a:rPr lang="en-US" sz="2800" dirty="0"/>
              <a:t>Contact IRS Agent or Manager to discuss denial </a:t>
            </a:r>
          </a:p>
          <a:p>
            <a:pPr marL="1177925" lvl="3" indent="-457200"/>
            <a:r>
              <a:rPr lang="en-US" sz="2600" dirty="0"/>
              <a:t>Phone # on rejection letter</a:t>
            </a:r>
          </a:p>
          <a:p>
            <a:pPr marL="936000" lvl="2" indent="-457200"/>
            <a:r>
              <a:rPr lang="en-US" sz="2800" dirty="0"/>
              <a:t>Submit Form 9423, </a:t>
            </a:r>
            <a:r>
              <a:rPr lang="en-US" sz="2800" i="1" dirty="0"/>
              <a:t>Collection Appeal Request</a:t>
            </a:r>
          </a:p>
          <a:p>
            <a:pPr marL="1177925" lvl="3" indent="-457200"/>
            <a:r>
              <a:rPr lang="en-US" sz="2600" dirty="0"/>
              <a:t>No further appeal request after Office of Appeals</a:t>
            </a:r>
          </a:p>
          <a:p>
            <a:pPr marL="936000" lvl="2" indent="-457200"/>
            <a:r>
              <a:rPr lang="en-US" sz="2800" dirty="0"/>
              <a:t>Consider an Offer in Compromise or application for currently-not-collectible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CADC6-B4EC-8F65-807B-1A89FD557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560" y="1909511"/>
            <a:ext cx="2798162" cy="27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127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A34B6-B750-745F-3FD3-DAC2A9586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857D6-06E5-4B77-6EC6-ADA8354C6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Installment agreements – p 432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5E3A997-CB99-8F56-25E3-AA834107C2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453810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Guaranteed Installment Agreement</a:t>
            </a:r>
          </a:p>
          <a:p>
            <a:pPr marL="936000" lvl="2" indent="-457200"/>
            <a:r>
              <a:rPr lang="en-US" sz="2800" dirty="0"/>
              <a:t>Aggregate amount &lt; $ 10,000</a:t>
            </a:r>
          </a:p>
          <a:p>
            <a:pPr marL="1177925" lvl="3" indent="-457200"/>
            <a:r>
              <a:rPr lang="en-US" sz="2600" dirty="0"/>
              <a:t>Excludes interest, penalties, additions to tax, &amp; additional amounts</a:t>
            </a:r>
          </a:p>
          <a:p>
            <a:pPr marL="936000" lvl="2" indent="-457200"/>
            <a:r>
              <a:rPr lang="en-US" sz="2800" dirty="0"/>
              <a:t>Taxpayer (and spouse if MFJ) has not during the </a:t>
            </a:r>
            <a:r>
              <a:rPr lang="en-US" sz="2800" b="1" dirty="0"/>
              <a:t>preceding 5 years</a:t>
            </a:r>
            <a:r>
              <a:rPr lang="en-US" sz="2800" dirty="0"/>
              <a:t>:</a:t>
            </a:r>
          </a:p>
          <a:p>
            <a:pPr marL="1177925" lvl="3" indent="-457200"/>
            <a:r>
              <a:rPr lang="en-US" sz="2600" dirty="0"/>
              <a:t>Failed to file any return</a:t>
            </a:r>
          </a:p>
          <a:p>
            <a:pPr marL="1177925" lvl="3" indent="-457200"/>
            <a:r>
              <a:rPr lang="en-US" sz="2600" dirty="0"/>
              <a:t>Failed to pay any tax due</a:t>
            </a:r>
          </a:p>
          <a:p>
            <a:pPr marL="1177925" lvl="3" indent="-457200"/>
            <a:r>
              <a:rPr lang="en-US" sz="2600" dirty="0"/>
              <a:t>Entered into an installment agreement for payment of any tax</a:t>
            </a:r>
          </a:p>
          <a:p>
            <a:pPr marL="936000" lvl="2" indent="-457200"/>
            <a:r>
              <a:rPr lang="en-US" sz="2600" dirty="0"/>
              <a:t>Unable to pay the liability in full</a:t>
            </a:r>
          </a:p>
          <a:p>
            <a:pPr marL="936000" lvl="2" indent="-457200"/>
            <a:r>
              <a:rPr lang="en-US" sz="2600" dirty="0"/>
              <a:t>Full payment within </a:t>
            </a:r>
            <a:r>
              <a:rPr lang="en-US" sz="2600" b="1" dirty="0"/>
              <a:t>36 months</a:t>
            </a:r>
          </a:p>
          <a:p>
            <a:pPr marL="936000" lvl="2" indent="-457200"/>
            <a:r>
              <a:rPr lang="en-US" sz="2600" dirty="0"/>
              <a:t>Agrees to file all returns and pay all tax while agreement in effect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FC2CC6-29F7-368F-A65A-4F706A936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0619" y="-111512"/>
            <a:ext cx="2474777" cy="247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662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36F41-83D2-12A1-7507-173EBEBC1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8FFA6-CA34-9A59-E4C4-ED8C3518E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Installment agreements – p 432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5266E5-5CF0-D6DD-5F1A-E8AE1EBB4A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453810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In Business Trust Fund Express Installment Agreement</a:t>
            </a:r>
          </a:p>
          <a:p>
            <a:pPr marL="936000" lvl="2" indent="-457200"/>
            <a:r>
              <a:rPr lang="en-US" sz="2800" dirty="0"/>
              <a:t>Businesses with employees (including sole proprietorship)</a:t>
            </a:r>
          </a:p>
          <a:p>
            <a:pPr marL="936000" lvl="2" indent="-457200"/>
            <a:r>
              <a:rPr lang="en-US" sz="2800" dirty="0"/>
              <a:t>Trust fund penalties (tax, interest, and penalty) $ 25,000 or less</a:t>
            </a:r>
          </a:p>
          <a:p>
            <a:pPr marL="936000" lvl="2" indent="-457200"/>
            <a:r>
              <a:rPr lang="en-US" sz="2800" dirty="0"/>
              <a:t>Compliant with </a:t>
            </a:r>
            <a:r>
              <a:rPr lang="en-US" sz="2800" b="1" dirty="0"/>
              <a:t>all filing </a:t>
            </a:r>
            <a:r>
              <a:rPr lang="en-US" sz="2800" dirty="0"/>
              <a:t>and </a:t>
            </a:r>
            <a:r>
              <a:rPr lang="en-US" sz="2800" b="1" dirty="0"/>
              <a:t>payment </a:t>
            </a:r>
            <a:r>
              <a:rPr lang="en-US" sz="2800" dirty="0"/>
              <a:t>requirements</a:t>
            </a:r>
          </a:p>
          <a:p>
            <a:pPr marL="936000" lvl="2" indent="-457200"/>
            <a:r>
              <a:rPr lang="en-US" sz="2800" dirty="0"/>
              <a:t>No financial statement required</a:t>
            </a:r>
          </a:p>
          <a:p>
            <a:pPr marL="936000" lvl="2" indent="-457200"/>
            <a:r>
              <a:rPr lang="en-US" sz="2800" dirty="0"/>
              <a:t>Notice of federal tax lien is </a:t>
            </a:r>
            <a:r>
              <a:rPr lang="en-US" sz="2800" b="1" dirty="0"/>
              <a:t>not required</a:t>
            </a:r>
            <a:r>
              <a:rPr lang="en-US" sz="2800" dirty="0"/>
              <a:t>, but </a:t>
            </a:r>
            <a:r>
              <a:rPr lang="en-US" sz="2800" b="1" dirty="0"/>
              <a:t>may be initiated</a:t>
            </a:r>
          </a:p>
          <a:p>
            <a:pPr marL="936000" lvl="2" indent="-457200"/>
            <a:r>
              <a:rPr lang="en-US" sz="2800" dirty="0"/>
              <a:t>Full pay by the earlier of:</a:t>
            </a:r>
          </a:p>
          <a:p>
            <a:pPr marL="1177925" lvl="3" indent="-457200"/>
            <a:r>
              <a:rPr lang="en-US" sz="2600" b="1" dirty="0"/>
              <a:t>24 months or the CSED</a:t>
            </a:r>
          </a:p>
          <a:p>
            <a:pPr marL="936000" lvl="2" indent="-457200"/>
            <a:r>
              <a:rPr lang="en-US" sz="2800" dirty="0"/>
              <a:t>Direct debit </a:t>
            </a:r>
            <a:r>
              <a:rPr lang="en-US" sz="2800" b="1" dirty="0"/>
              <a:t>required </a:t>
            </a:r>
            <a:r>
              <a:rPr lang="en-US" sz="2800" dirty="0"/>
              <a:t>if $ 10,000 to $ 25,000 owed</a:t>
            </a:r>
          </a:p>
          <a:p>
            <a:pPr marL="936000" lvl="2" indent="-457200"/>
            <a:r>
              <a:rPr lang="en-US" sz="2800" dirty="0"/>
              <a:t>Apply online, call IRS 800-829-4933, or call number on bill/notice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08F4F8-A7B7-BFFF-8748-75C20931F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589" y="273602"/>
            <a:ext cx="1972972" cy="197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020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F363C-87E0-7A4C-F0DC-E882E115B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CB99A-B857-4F0B-6930-299621EC2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Installment agreements – p 432-433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38CBF4-3A80-DC4E-2A3C-80909CE4F8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617672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Partial Payment Installment Agreement (PPIA)</a:t>
            </a:r>
          </a:p>
          <a:p>
            <a:pPr marL="936000" lvl="2" indent="-457200"/>
            <a:r>
              <a:rPr lang="en-US" sz="2800" dirty="0"/>
              <a:t>Cannot full pay by the CSED, but has </a:t>
            </a:r>
            <a:r>
              <a:rPr lang="en-US" sz="2800" b="1" dirty="0"/>
              <a:t>some ability </a:t>
            </a:r>
            <a:r>
              <a:rPr lang="en-US" sz="2800" dirty="0"/>
              <a:t>to pay</a:t>
            </a:r>
          </a:p>
          <a:p>
            <a:pPr marL="936000" lvl="2" indent="-457200"/>
            <a:r>
              <a:rPr lang="en-US" sz="2800" dirty="0"/>
              <a:t>Before approving, </a:t>
            </a:r>
          </a:p>
          <a:p>
            <a:pPr marL="1177925" lvl="3" indent="-457200"/>
            <a:r>
              <a:rPr lang="en-US" sz="2600" dirty="0"/>
              <a:t>IRS reviews equity in assets</a:t>
            </a:r>
          </a:p>
          <a:p>
            <a:pPr marL="1177925" lvl="3" indent="-457200"/>
            <a:r>
              <a:rPr lang="en-US" sz="2600" dirty="0"/>
              <a:t>Requires Collection Information Statement with supporting information</a:t>
            </a:r>
          </a:p>
          <a:p>
            <a:pPr marL="1177925" lvl="3" indent="-457200"/>
            <a:r>
              <a:rPr lang="en-US" sz="2600" dirty="0"/>
              <a:t>IRS compares current-year info to the income on the last filed return</a:t>
            </a:r>
          </a:p>
          <a:p>
            <a:pPr marL="936000" lvl="2" indent="-457200"/>
            <a:r>
              <a:rPr lang="en-US" sz="2800" dirty="0"/>
              <a:t>A PPIA may be granted if a taxpayer has:</a:t>
            </a:r>
          </a:p>
          <a:p>
            <a:pPr marL="1177925" lvl="3" indent="-457200"/>
            <a:r>
              <a:rPr lang="en-US" sz="2600" dirty="0"/>
              <a:t>No assets</a:t>
            </a:r>
          </a:p>
          <a:p>
            <a:pPr marL="1177925" lvl="3" indent="-457200"/>
            <a:r>
              <a:rPr lang="en-US" sz="2600" dirty="0"/>
              <a:t>No equity in assets</a:t>
            </a:r>
          </a:p>
          <a:p>
            <a:pPr marL="1177925" lvl="3" indent="-457200"/>
            <a:r>
              <a:rPr lang="en-US" sz="2600" dirty="0"/>
              <a:t>Liquidated available assets to make a partial tax payment</a:t>
            </a:r>
          </a:p>
          <a:p>
            <a:pPr marL="936000" lvl="2" indent="-457200"/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BB7642-EAED-D817-2905-902DF0968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144" y="4530047"/>
            <a:ext cx="1861460" cy="18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901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BA177-7ACB-B059-AA1B-3B78A3A2D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CEF7-79ED-B5B4-80C7-38AF7E118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Installment agreements – p 433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B7ABB7-B559-5A6B-E6A9-D4A92F56B5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617672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Partial Payment Installment Agreement (PPIA)</a:t>
            </a:r>
          </a:p>
          <a:p>
            <a:pPr marL="684000" lvl="1" indent="-457200"/>
            <a:r>
              <a:rPr lang="en-US" sz="3000" b="1" dirty="0"/>
              <a:t>CSED Waiver</a:t>
            </a:r>
          </a:p>
          <a:p>
            <a:pPr marL="936000" lvl="2" indent="-457200"/>
            <a:r>
              <a:rPr lang="en-US" sz="2800" dirty="0"/>
              <a:t>Asset will come into taxpayer’s possession </a:t>
            </a:r>
            <a:r>
              <a:rPr lang="en-US" sz="2800" b="1" dirty="0"/>
              <a:t>AFTER CSED</a:t>
            </a:r>
          </a:p>
          <a:p>
            <a:pPr marL="936000" lvl="2" indent="-457200"/>
            <a:r>
              <a:rPr lang="en-US" sz="2800" dirty="0"/>
              <a:t>Liquidation of that asset would offer resolution of outstanding debt</a:t>
            </a:r>
          </a:p>
          <a:p>
            <a:pPr marL="936000" lvl="2" indent="-457200"/>
            <a:r>
              <a:rPr lang="en-US" sz="2800" dirty="0"/>
              <a:t>If so, IRS will consider a </a:t>
            </a:r>
            <a:r>
              <a:rPr lang="en-US" sz="2800" b="1" dirty="0"/>
              <a:t>CSED waiver </a:t>
            </a:r>
            <a:r>
              <a:rPr lang="en-US" sz="2800" dirty="0"/>
              <a:t>with the PPIA</a:t>
            </a:r>
          </a:p>
          <a:p>
            <a:pPr marL="1177925" lvl="3" indent="-457200"/>
            <a:r>
              <a:rPr lang="en-US" sz="2600" dirty="0"/>
              <a:t>Waiver must be secured </a:t>
            </a:r>
            <a:r>
              <a:rPr lang="en-US" sz="2600" b="1" dirty="0"/>
              <a:t>before </a:t>
            </a:r>
            <a:r>
              <a:rPr lang="en-US" sz="2600" dirty="0"/>
              <a:t>PPIA approval</a:t>
            </a:r>
          </a:p>
          <a:p>
            <a:pPr marL="1177925" lvl="3" indent="-457200"/>
            <a:r>
              <a:rPr lang="en-US" sz="2600" dirty="0"/>
              <a:t>Length of extension</a:t>
            </a:r>
          </a:p>
          <a:p>
            <a:pPr marL="1537200" lvl="4" indent="-457200"/>
            <a:r>
              <a:rPr lang="en-US" sz="2600" dirty="0"/>
              <a:t>Cannot exceed 5 years </a:t>
            </a:r>
          </a:p>
          <a:p>
            <a:pPr marL="1537200" lvl="4" indent="-457200"/>
            <a:r>
              <a:rPr lang="en-US" sz="2600" dirty="0"/>
              <a:t>Plus 1 year to provide for other administrative actions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497E7-BFFD-9176-5663-B480A0CDF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142" y="3880625"/>
            <a:ext cx="2040672" cy="204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9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F991B-7C9E-B743-1ECC-5C454B04B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C19E4-162C-4B6C-762D-8F42E2AE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IP PIN – p 415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5C0D2A-ABC3-861C-0DCB-980F79F0DC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8" y="1559168"/>
            <a:ext cx="10011897" cy="4425707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Getting an IP PIN</a:t>
            </a:r>
          </a:p>
          <a:p>
            <a:pPr lvl="2">
              <a:spcAft>
                <a:spcPts val="1200"/>
              </a:spcAft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3000" b="1" dirty="0"/>
              <a:t>Online Option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dirty="0"/>
              <a:t>Navigate to the </a:t>
            </a:r>
            <a:r>
              <a:rPr lang="en-US" sz="2800" b="1" dirty="0"/>
              <a:t>Profile </a:t>
            </a:r>
            <a:r>
              <a:rPr lang="en-US" sz="2800" dirty="0"/>
              <a:t>tab to enroll in the IP PIN program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dirty="0"/>
              <a:t>Two enrollment methods (bottom of page)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Continuous enrollment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One-time enrollment</a:t>
            </a:r>
            <a:endParaRPr lang="en-US" sz="2600" dirty="0"/>
          </a:p>
          <a:p>
            <a:pPr marL="794250" lvl="4" indent="0">
              <a:spcAft>
                <a:spcPts val="1200"/>
              </a:spcAft>
              <a:buSzPct val="95000"/>
              <a:buNone/>
            </a:pPr>
            <a:endParaRPr lang="en-US" sz="2400" dirty="0"/>
          </a:p>
          <a:p>
            <a:pPr marL="496887" lvl="3" indent="0">
              <a:spcAft>
                <a:spcPts val="1200"/>
              </a:spcAft>
              <a:buSzPct val="95000"/>
              <a:buNone/>
            </a:pPr>
            <a:endParaRPr lang="en-US" sz="2200" dirty="0"/>
          </a:p>
          <a:p>
            <a:pPr lvl="3">
              <a:spcAft>
                <a:spcPts val="1200"/>
              </a:spcAft>
              <a:buSzPct val="95000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ACF383-61FD-6B5F-51DC-5D63DE861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477" y="3964259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13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0EF56-A3AB-24FC-B16A-A6E501894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5927C-1D70-209C-1D03-756857104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Installment agreements – p 433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5DD2EDB-A423-247C-DC9C-E340930D28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617672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Partial Payment Installment Agreement (PPIA)</a:t>
            </a:r>
          </a:p>
          <a:p>
            <a:pPr marL="684000" lvl="1" indent="-457200"/>
            <a:r>
              <a:rPr lang="en-US" sz="3000" b="1" dirty="0"/>
              <a:t>Example 11.1</a:t>
            </a:r>
          </a:p>
          <a:p>
            <a:pPr marL="936000" lvl="2" indent="-457200"/>
            <a:r>
              <a:rPr lang="en-US" sz="2800" dirty="0"/>
              <a:t>Asset Available after CSED</a:t>
            </a: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2E79FB-B88D-B6B0-C7E8-BCFF576D4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315" y="3429000"/>
            <a:ext cx="2787011" cy="278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767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C96BC-C93C-B926-FAD5-15A76D52E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A8B70-9692-9B3D-778B-135395460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Installment agreements – p 433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354EAF-2738-637C-EF00-11902BCAD7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617672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Partial Payment Installment Agreement (PPIA)</a:t>
            </a:r>
          </a:p>
          <a:p>
            <a:pPr marL="569700" lvl="1" indent="-342900">
              <a:buFont typeface="Arial" panose="020B0604020202020204" pitchFamily="34" charset="0"/>
              <a:buChar char="•"/>
            </a:pPr>
            <a:r>
              <a:rPr lang="en-US" sz="3200" b="1" dirty="0"/>
              <a:t>Other things to know…</a:t>
            </a:r>
          </a:p>
          <a:p>
            <a:pPr marL="936000" lvl="2" indent="-457200"/>
            <a:r>
              <a:rPr lang="en-US" sz="2800" dirty="0"/>
              <a:t>Must agree to pay </a:t>
            </a:r>
            <a:r>
              <a:rPr lang="en-US" sz="2800" b="1" dirty="0"/>
              <a:t>maximum monthly payment</a:t>
            </a:r>
          </a:p>
          <a:p>
            <a:pPr marL="1537200" lvl="4" indent="-457200"/>
            <a:r>
              <a:rPr lang="en-US" sz="2600" dirty="0"/>
              <a:t>Based on ability to pay</a:t>
            </a:r>
          </a:p>
          <a:p>
            <a:pPr marL="936000" lvl="2" indent="-457200"/>
            <a:r>
              <a:rPr lang="en-US" sz="2800" dirty="0"/>
              <a:t>If taxpayer has defaulted in past 24 months</a:t>
            </a:r>
          </a:p>
          <a:p>
            <a:pPr marL="1177925" lvl="3" indent="-457200">
              <a:buFont typeface="Arial" panose="020B0604020202020204" pitchFamily="34" charset="0"/>
              <a:buChar char="•"/>
            </a:pPr>
            <a:r>
              <a:rPr lang="en-US" sz="2600" b="1" dirty="0"/>
              <a:t>Direct debit </a:t>
            </a:r>
            <a:r>
              <a:rPr lang="en-US" sz="2600" dirty="0"/>
              <a:t>or </a:t>
            </a:r>
            <a:r>
              <a:rPr lang="en-US" sz="2600" b="1" dirty="0"/>
              <a:t>payroll deduction </a:t>
            </a:r>
            <a:r>
              <a:rPr lang="en-US" sz="2600" dirty="0"/>
              <a:t>required</a:t>
            </a:r>
            <a:endParaRPr lang="en-US" sz="2600" b="1" dirty="0"/>
          </a:p>
          <a:p>
            <a:pPr marL="936000" lvl="2" indent="-457200"/>
            <a:r>
              <a:rPr lang="en-US" sz="2800" dirty="0"/>
              <a:t>IRS will periodically request Form 433-F</a:t>
            </a:r>
          </a:p>
          <a:p>
            <a:pPr marL="1177925" lvl="3" indent="-457200">
              <a:buFont typeface="Arial" panose="020B0604020202020204" pitchFamily="34" charset="0"/>
              <a:buChar char="•"/>
            </a:pPr>
            <a:r>
              <a:rPr lang="en-US" sz="2600" i="1" dirty="0"/>
              <a:t>Has there been a change in ability to pay?</a:t>
            </a:r>
          </a:p>
          <a:p>
            <a:pPr marL="1537200" lvl="4" indent="-457200"/>
            <a:r>
              <a:rPr lang="en-US" sz="2600" dirty="0"/>
              <a:t>If so, may increase or decrease payment</a:t>
            </a:r>
          </a:p>
          <a:p>
            <a:pPr lvl="3" indent="0">
              <a:buNone/>
            </a:pP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76F64F-ACB4-C8F0-1F3F-3D996DB03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491" y="3214203"/>
            <a:ext cx="2017577" cy="20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392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D79EE-F403-BA45-D6E7-12CD215F5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FA8A2-916F-7E34-14B9-FB11F30A5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Installment agreements – p 434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F9610AF-0102-50ED-845E-CE6066013E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617672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Managing an Installment Agreement</a:t>
            </a:r>
          </a:p>
          <a:p>
            <a:pPr marL="569700" lvl="1" indent="-342900">
              <a:buFont typeface="Arial" panose="020B0604020202020204" pitchFamily="34" charset="0"/>
              <a:buChar char="•"/>
            </a:pPr>
            <a:r>
              <a:rPr lang="en-US" sz="3200" b="1" dirty="0"/>
              <a:t>Defaults if…</a:t>
            </a:r>
          </a:p>
          <a:p>
            <a:pPr marL="936000" lvl="2" indent="-457200"/>
            <a:r>
              <a:rPr lang="en-US" sz="2800" dirty="0"/>
              <a:t>Fails to pay at least a minimum monthly payment when due</a:t>
            </a:r>
          </a:p>
          <a:p>
            <a:pPr marL="936000" lvl="2" indent="-457200"/>
            <a:r>
              <a:rPr lang="en-US" sz="2800" dirty="0"/>
              <a:t>Fails to file all required tax returns when due</a:t>
            </a:r>
          </a:p>
          <a:p>
            <a:pPr marL="936000" lvl="2" indent="-457200"/>
            <a:r>
              <a:rPr lang="en-US" sz="2800" dirty="0"/>
              <a:t>Fails to pay all taxes in full and on time</a:t>
            </a:r>
          </a:p>
          <a:p>
            <a:pPr marL="1537200" lvl="4" indent="-457200"/>
            <a:r>
              <a:rPr lang="en-US" sz="2600" dirty="0"/>
              <a:t>Based on ability to pay</a:t>
            </a:r>
          </a:p>
          <a:p>
            <a:pPr lvl="3" indent="0">
              <a:buNone/>
            </a:pP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9C9147-9BB6-B9BA-26F9-CC6F6A7B9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052" y="3785839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40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17332-EB9B-0CE7-2A46-6C86150B6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47DFB-F90D-8E04-0BE3-AF25BF3DE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Installment agreements – p 434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0CB63F6-A5D6-B300-2106-8AB9E8E442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617672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Managing an Installment Agreement</a:t>
            </a:r>
          </a:p>
          <a:p>
            <a:pPr marL="569700" lvl="1" indent="-342900">
              <a:buFont typeface="Arial" panose="020B0604020202020204" pitchFamily="34" charset="0"/>
              <a:buChar char="•"/>
            </a:pPr>
            <a:r>
              <a:rPr lang="en-US" sz="3000" b="1" dirty="0"/>
              <a:t>Monitor Plan (make changes to Online Accounts)</a:t>
            </a:r>
          </a:p>
          <a:p>
            <a:pPr marL="936000" lvl="2" indent="-457200"/>
            <a:r>
              <a:rPr lang="en-US" sz="2800" dirty="0"/>
              <a:t>Change the monthly payment </a:t>
            </a:r>
            <a:r>
              <a:rPr lang="en-US" sz="2800" b="1" dirty="0"/>
              <a:t>amount</a:t>
            </a:r>
          </a:p>
          <a:p>
            <a:pPr marL="936000" lvl="2" indent="-457200"/>
            <a:r>
              <a:rPr lang="en-US" sz="2800" dirty="0"/>
              <a:t>Change the monthly payment </a:t>
            </a:r>
            <a:r>
              <a:rPr lang="en-US" sz="2800" b="1" dirty="0"/>
              <a:t>due date</a:t>
            </a:r>
          </a:p>
          <a:p>
            <a:pPr marL="936000" lvl="2" indent="-457200"/>
            <a:r>
              <a:rPr lang="en-US" sz="2800" dirty="0"/>
              <a:t>Convert an existing agreement to a direct debit agreement</a:t>
            </a:r>
          </a:p>
          <a:p>
            <a:pPr marL="936000" lvl="2" indent="-457200"/>
            <a:r>
              <a:rPr lang="en-US" sz="2800" dirty="0"/>
              <a:t>Change the bank routing and account number on a direct debit agreement</a:t>
            </a:r>
          </a:p>
          <a:p>
            <a:pPr marL="936000" lvl="2" indent="-457200"/>
            <a:r>
              <a:rPr lang="en-US" sz="2800" dirty="0"/>
              <a:t>Reinstate an agreement after default (may incur a fee)</a:t>
            </a: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51B4B3-4AEE-4ECB-0F87-98557F9F6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399" y="2664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881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9F424-220A-E430-FFB9-4ECD41DBF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84E08-4047-C95B-055E-F087FD0AF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Installment agreements – p 434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03C0403-E91C-F991-21DF-305FFBFBB9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617672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Managing an Installment Agreement</a:t>
            </a:r>
          </a:p>
          <a:p>
            <a:pPr marL="569700" lvl="1" indent="-342900">
              <a:buFont typeface="Arial" panose="020B0604020202020204" pitchFamily="34" charset="0"/>
              <a:buChar char="•"/>
            </a:pPr>
            <a:r>
              <a:rPr lang="en-US" sz="3000" b="1" dirty="0"/>
              <a:t>Cannot make Minimum Required Payment</a:t>
            </a:r>
          </a:p>
          <a:p>
            <a:pPr marL="936000" lvl="2" indent="-457200"/>
            <a:r>
              <a:rPr lang="en-US" sz="2800" dirty="0"/>
              <a:t>Individuals submit</a:t>
            </a:r>
          </a:p>
          <a:p>
            <a:pPr marL="1177925" lvl="3" indent="-457200"/>
            <a:r>
              <a:rPr lang="en-US" sz="2600" dirty="0"/>
              <a:t>Form 9465, </a:t>
            </a:r>
            <a:r>
              <a:rPr lang="en-US" sz="2600" i="1" dirty="0"/>
              <a:t>Installment Agreement Request</a:t>
            </a:r>
          </a:p>
          <a:p>
            <a:pPr marL="1177925" lvl="3" indent="-457200"/>
            <a:r>
              <a:rPr lang="en-US" sz="2600" dirty="0"/>
              <a:t>Form 433-F, </a:t>
            </a:r>
            <a:r>
              <a:rPr lang="en-US" sz="2600" i="1" dirty="0"/>
              <a:t>Collection Information Statement </a:t>
            </a:r>
            <a:r>
              <a:rPr lang="en-US" sz="2600" dirty="0"/>
              <a:t>OR</a:t>
            </a:r>
          </a:p>
          <a:p>
            <a:pPr marL="1177925" lvl="3" indent="-457200"/>
            <a:r>
              <a:rPr lang="en-US" sz="2600" dirty="0"/>
              <a:t>Form 433-H, </a:t>
            </a:r>
            <a:r>
              <a:rPr lang="en-US" sz="2600" i="1" dirty="0"/>
              <a:t>Installment Agreement Request and Collection Information Statement</a:t>
            </a:r>
          </a:p>
          <a:p>
            <a:pPr marL="936000" lvl="2" indent="-457200"/>
            <a:r>
              <a:rPr lang="en-US" sz="2800" dirty="0"/>
              <a:t>Businesses submit</a:t>
            </a:r>
          </a:p>
          <a:p>
            <a:pPr marL="1177925" lvl="3" indent="-457200"/>
            <a:r>
              <a:rPr lang="en-US" sz="2600" dirty="0"/>
              <a:t>Form 433-B, </a:t>
            </a:r>
            <a:r>
              <a:rPr lang="en-US" sz="2600" i="1" dirty="0"/>
              <a:t>Collection Information Statement for Businesses</a:t>
            </a:r>
          </a:p>
          <a:p>
            <a:pPr marL="936000" lvl="2" indent="-457200"/>
            <a:endParaRPr lang="en-US" sz="2600" dirty="0"/>
          </a:p>
          <a:p>
            <a:pPr marL="1177925" lvl="3" indent="-457200"/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32157F-2367-BB3F-1092-E82C1B08B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886" y="1354873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483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63121-DEFA-C8B2-65E6-4DF286F8A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D4082-CFD3-E20A-7EA2-9A5A86262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Installment agreements – p 434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E9B019-489E-C3A2-34E6-07C0AD5CA1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617672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Managing an Installment Agreement</a:t>
            </a:r>
          </a:p>
          <a:p>
            <a:pPr marL="569700" lvl="1" indent="-342900">
              <a:buFont typeface="Arial" panose="020B0604020202020204" pitchFamily="34" charset="0"/>
              <a:buChar char="•"/>
            </a:pPr>
            <a:r>
              <a:rPr lang="en-US" sz="3000" b="1" dirty="0"/>
              <a:t>Termination (Default)</a:t>
            </a:r>
          </a:p>
          <a:p>
            <a:pPr marL="936000" lvl="2" indent="-457200"/>
            <a:r>
              <a:rPr lang="en-US" sz="2800" dirty="0"/>
              <a:t>Fails to pay installment payment when due</a:t>
            </a:r>
          </a:p>
          <a:p>
            <a:pPr marL="936000" lvl="2" indent="-457200"/>
            <a:r>
              <a:rPr lang="en-US" sz="2800" dirty="0"/>
              <a:t>Fails to pay another tax liability when due</a:t>
            </a:r>
          </a:p>
          <a:p>
            <a:pPr marL="936000" lvl="2" indent="-457200"/>
            <a:r>
              <a:rPr lang="en-US" sz="2800" dirty="0"/>
              <a:t>Fails to provide an updated financial statement upon request</a:t>
            </a:r>
          </a:p>
          <a:p>
            <a:pPr marL="936000" lvl="2" indent="-457200"/>
            <a:r>
              <a:rPr lang="en-US" sz="2800" dirty="0"/>
              <a:t>Provides inaccurate or incomplete information</a:t>
            </a:r>
          </a:p>
          <a:p>
            <a:pPr marL="936000" lvl="2" indent="-457200"/>
            <a:r>
              <a:rPr lang="en-US" sz="2800" dirty="0"/>
              <a:t>Fails to pay a modified payment amount </a:t>
            </a:r>
          </a:p>
          <a:p>
            <a:pPr lvl="3" indent="0">
              <a:buNone/>
            </a:pPr>
            <a:endParaRPr lang="en-US" sz="2600" dirty="0"/>
          </a:p>
          <a:p>
            <a:pPr marL="1177925" lvl="3" indent="-457200"/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4D6F20-092C-164E-BFEE-1DDFEFD65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277" y="4327467"/>
            <a:ext cx="2162543" cy="216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349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3C82D-4808-136F-3C1B-4B1A8E231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5343F-1D33-A0FE-7F5A-C7CE115E4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Transcripts – p 435-436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541B128-86A2-9238-4DBC-4241849549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617672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Individual Transcripts</a:t>
            </a:r>
          </a:p>
          <a:p>
            <a:pPr marL="569700" lvl="1" indent="-342900">
              <a:buFont typeface="Arial" panose="020B0604020202020204" pitchFamily="34" charset="0"/>
              <a:buChar char="•"/>
            </a:pPr>
            <a:r>
              <a:rPr lang="en-US" sz="3000" dirty="0"/>
              <a:t>Tax Account </a:t>
            </a:r>
          </a:p>
          <a:p>
            <a:pPr marL="569700" lvl="1" indent="-342900">
              <a:buFont typeface="Arial" panose="020B0604020202020204" pitchFamily="34" charset="0"/>
              <a:buChar char="•"/>
            </a:pPr>
            <a:r>
              <a:rPr lang="en-US" sz="3000" dirty="0"/>
              <a:t>Record of Account</a:t>
            </a:r>
          </a:p>
          <a:p>
            <a:pPr marL="569700" lvl="1" indent="-342900">
              <a:buFont typeface="Arial" panose="020B0604020202020204" pitchFamily="34" charset="0"/>
              <a:buChar char="•"/>
            </a:pPr>
            <a:r>
              <a:rPr lang="en-US" sz="3000" dirty="0"/>
              <a:t>Wage &amp; Income</a:t>
            </a:r>
          </a:p>
          <a:p>
            <a:pPr marL="569700" lvl="1" indent="-342900">
              <a:buFont typeface="Arial" panose="020B0604020202020204" pitchFamily="34" charset="0"/>
              <a:buChar char="•"/>
            </a:pPr>
            <a:r>
              <a:rPr lang="en-US" sz="3000" dirty="0"/>
              <a:t>Verification of Non-filing Letter for Form 1040 Series Returns</a:t>
            </a:r>
          </a:p>
          <a:p>
            <a:pPr marL="569700" lvl="1" indent="-3429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Figure 11.4</a:t>
            </a:r>
          </a:p>
          <a:p>
            <a:pPr marL="569700" lvl="1" indent="-342900">
              <a:buFont typeface="Arial" panose="020B0604020202020204" pitchFamily="34" charset="0"/>
              <a:buChar char="•"/>
            </a:pPr>
            <a:r>
              <a:rPr lang="en-US" sz="3000" dirty="0"/>
              <a:t>Taxpayer Transcripts</a:t>
            </a:r>
          </a:p>
          <a:p>
            <a:pPr marL="821700" lvl="2" indent="-342900"/>
            <a:r>
              <a:rPr lang="en-US" sz="2800" dirty="0"/>
              <a:t>Let’s Review!</a:t>
            </a:r>
          </a:p>
          <a:p>
            <a:pPr lvl="3" indent="0">
              <a:buNone/>
            </a:pPr>
            <a:endParaRPr lang="en-US" sz="2600" dirty="0"/>
          </a:p>
          <a:p>
            <a:pPr marL="1177925" lvl="3" indent="-457200"/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0400BF-2676-7449-029D-DA26F8C5C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275" y="4327468"/>
            <a:ext cx="2162542" cy="216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822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B0C16-B206-3412-11AD-0CF563107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B893D-E8D1-DDEC-B59B-256C1A2E4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Transcripts – p 437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16E947F-3F48-7D6B-C581-E91F39CE8C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617672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Individual Transcripts</a:t>
            </a:r>
          </a:p>
          <a:p>
            <a:pPr marL="569700" lvl="1" indent="-342900">
              <a:buFont typeface="Arial" panose="020B0604020202020204" pitchFamily="34" charset="0"/>
              <a:buChar char="•"/>
            </a:pPr>
            <a:r>
              <a:rPr lang="en-US" sz="3000" b="1" dirty="0"/>
              <a:t>How to Secure </a:t>
            </a:r>
          </a:p>
          <a:p>
            <a:pPr marL="821700" lvl="2" indent="-342900"/>
            <a:r>
              <a:rPr lang="en-US" sz="3000" dirty="0"/>
              <a:t>Online account</a:t>
            </a:r>
          </a:p>
          <a:p>
            <a:pPr marL="821700" lvl="2" indent="-342900"/>
            <a:r>
              <a:rPr lang="en-US" sz="3000" dirty="0"/>
              <a:t>Get Transcripts by mail</a:t>
            </a:r>
          </a:p>
          <a:p>
            <a:pPr marL="1063625" lvl="3" indent="-342900"/>
            <a:r>
              <a:rPr lang="en-US" sz="2800" dirty="0">
                <a:hlinkClick r:id="rId2"/>
              </a:rPr>
              <a:t>https://sa.www4.irs.gov/oat/</a:t>
            </a:r>
            <a:endParaRPr lang="en-US" sz="2800" dirty="0"/>
          </a:p>
          <a:p>
            <a:pPr marL="821700" lvl="2" indent="-342900"/>
            <a:r>
              <a:rPr lang="en-US" sz="3000" dirty="0"/>
              <a:t>Call 800-908-9946</a:t>
            </a:r>
          </a:p>
          <a:p>
            <a:pPr marL="821700" lvl="2" indent="-342900"/>
            <a:r>
              <a:rPr lang="en-US" sz="3000" dirty="0"/>
              <a:t>Submit Form 4506-T (per tax year)</a:t>
            </a:r>
          </a:p>
          <a:p>
            <a:pPr marL="1063625" lvl="3" indent="-342900"/>
            <a:r>
              <a:rPr lang="en-US" sz="2800" dirty="0"/>
              <a:t>To receive all types of transcripts</a:t>
            </a:r>
          </a:p>
          <a:p>
            <a:pPr marL="1063625" lvl="3" indent="-342900"/>
            <a:r>
              <a:rPr lang="en-US" sz="2800" dirty="0"/>
              <a:t>Mailed, not faxed</a:t>
            </a:r>
          </a:p>
          <a:p>
            <a:pPr marL="1063625" lvl="3" indent="-342900"/>
            <a:r>
              <a:rPr lang="en-US" sz="2800" dirty="0"/>
              <a:t>Not sent to third parties</a:t>
            </a:r>
          </a:p>
          <a:p>
            <a:pPr marL="1177925" lvl="3" indent="-457200"/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DADA49-3163-B979-08D6-4853131BC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194" y="2478222"/>
            <a:ext cx="2954279" cy="295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678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BD096-C94D-9F2A-B691-D4D36959C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EC61B-7064-BCB3-F248-66D24F0E0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Transcripts – p 437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74E8F0C-0311-7826-45BB-A51E76D77A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617672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Individual Transcripts</a:t>
            </a:r>
          </a:p>
          <a:p>
            <a:pPr marL="569700" lvl="1" indent="-342900">
              <a:buFont typeface="Arial" panose="020B0604020202020204" pitchFamily="34" charset="0"/>
              <a:buChar char="•"/>
            </a:pPr>
            <a:r>
              <a:rPr lang="en-US" sz="3000" b="1" dirty="0"/>
              <a:t>Practitioner Note</a:t>
            </a:r>
          </a:p>
          <a:p>
            <a:pPr marL="821700" lvl="2" indent="-342900"/>
            <a:r>
              <a:rPr lang="en-US" sz="3000" dirty="0"/>
              <a:t>Taxpayer Moved</a:t>
            </a:r>
          </a:p>
          <a:p>
            <a:pPr marL="1177925" lvl="3" indent="-457200"/>
            <a:r>
              <a:rPr lang="en-US" sz="2600" dirty="0"/>
              <a:t>Let’s Review!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35045A-69CC-498D-AF58-F61EC14F6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789" y="2310955"/>
            <a:ext cx="3411479" cy="341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404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3D77E-5BF0-8A1D-09CD-0131FF2F5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8280F-6E20-2F8B-0B64-69994516E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Transcripts – p 437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520F47-785D-D243-FDA3-3DD51C51B2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617672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Individual Transcripts</a:t>
            </a:r>
          </a:p>
          <a:p>
            <a:pPr marL="569700" lvl="1" indent="-342900">
              <a:buFont typeface="Arial" panose="020B0604020202020204" pitchFamily="34" charset="0"/>
              <a:buChar char="•"/>
            </a:pPr>
            <a:r>
              <a:rPr lang="en-US" sz="3000" b="1" dirty="0"/>
              <a:t>Tax Return Transcript</a:t>
            </a:r>
          </a:p>
          <a:p>
            <a:pPr marL="821700" lvl="2" indent="-342900"/>
            <a:r>
              <a:rPr lang="en-US" sz="2800" dirty="0"/>
              <a:t>Contains </a:t>
            </a:r>
            <a:r>
              <a:rPr lang="en-US" sz="2800" b="1" dirty="0"/>
              <a:t>most</a:t>
            </a:r>
            <a:r>
              <a:rPr lang="en-US" sz="2800" dirty="0"/>
              <a:t> line items from the original Form 1040, forms, schedules</a:t>
            </a:r>
          </a:p>
          <a:p>
            <a:pPr marL="1063625" lvl="3" indent="-342900"/>
            <a:r>
              <a:rPr lang="en-US" sz="2800" dirty="0"/>
              <a:t>Does not show changes made after the original return was filed</a:t>
            </a:r>
          </a:p>
          <a:p>
            <a:pPr marL="821700" lvl="2" indent="-342900"/>
            <a:r>
              <a:rPr lang="en-US" sz="2800" dirty="0"/>
              <a:t>Available for the current year and </a:t>
            </a:r>
            <a:r>
              <a:rPr lang="en-US" sz="2800" b="1" dirty="0"/>
              <a:t>3 prior years</a:t>
            </a:r>
          </a:p>
          <a:p>
            <a:pPr marL="821700" lvl="2" indent="-342900"/>
            <a:r>
              <a:rPr lang="en-US" sz="2800" dirty="0"/>
              <a:t>Lenders use transcripts for income verification</a:t>
            </a:r>
          </a:p>
          <a:p>
            <a:pPr marL="569700" lvl="1" indent="-342900">
              <a:buFont typeface="Arial" panose="020B0604020202020204" pitchFamily="34" charset="0"/>
              <a:buChar char="•"/>
            </a:pPr>
            <a:endParaRPr lang="en-US" sz="3000" b="1" dirty="0"/>
          </a:p>
          <a:p>
            <a:pPr marL="569700" lvl="1" indent="-342900">
              <a:buFont typeface="Arial" panose="020B0604020202020204" pitchFamily="34" charset="0"/>
              <a:buChar char="•"/>
            </a:pPr>
            <a:r>
              <a:rPr lang="en-US" sz="3000" b="1" dirty="0"/>
              <a:t>Figure 11.5</a:t>
            </a:r>
          </a:p>
          <a:p>
            <a:pPr marL="821700" lvl="2" indent="-342900"/>
            <a:r>
              <a:rPr lang="en-US" sz="2800" dirty="0"/>
              <a:t>Current-Year Transcript Availability</a:t>
            </a:r>
          </a:p>
          <a:p>
            <a:pPr marL="821700" lvl="2" indent="-342900"/>
            <a:endParaRPr lang="en-US" sz="2800" dirty="0"/>
          </a:p>
          <a:p>
            <a:pPr marL="1177925" lvl="3" indent="-457200"/>
            <a:endParaRPr lang="en-US" sz="2800" dirty="0"/>
          </a:p>
          <a:p>
            <a:pPr marL="1537200" lvl="4" indent="-457200"/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7BE646-8D01-007F-3617-2BE7684E2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133" y="3429000"/>
            <a:ext cx="3188455" cy="318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72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78D46-E0E5-CA57-E9B8-0AD444620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56AFA-9DB6-493E-A53F-9E456DDC5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IP PIN – p 415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03DECFA-CC86-9BE0-81A8-C27A8FFC1B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8" y="1559168"/>
            <a:ext cx="10011897" cy="4425707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Getting an IP PIN</a:t>
            </a:r>
          </a:p>
          <a:p>
            <a:pPr lvl="2">
              <a:spcAft>
                <a:spcPts val="1200"/>
              </a:spcAft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3000" b="1" dirty="0"/>
              <a:t>Online Option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Continuous Enrollment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Taxpayer remains in the program current &amp; future years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IP PIN assigned is immediately displayed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A </a:t>
            </a:r>
            <a:r>
              <a:rPr lang="en-US" sz="2800" b="1" dirty="0"/>
              <a:t>new </a:t>
            </a:r>
            <a:r>
              <a:rPr lang="en-US" sz="2800" dirty="0"/>
              <a:t>IP PIN is issued </a:t>
            </a:r>
            <a:r>
              <a:rPr lang="en-US" sz="2800" b="1" dirty="0"/>
              <a:t>each succeeding year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600" dirty="0"/>
              <a:t>Available through </a:t>
            </a:r>
            <a:r>
              <a:rPr lang="en-US" sz="2600" b="1" dirty="0"/>
              <a:t>Profile </a:t>
            </a:r>
            <a:r>
              <a:rPr lang="en-US" sz="2600" dirty="0"/>
              <a:t>tab within </a:t>
            </a:r>
            <a:r>
              <a:rPr lang="en-US" sz="2600" b="1" dirty="0"/>
              <a:t>Online Account</a:t>
            </a:r>
            <a:endParaRPr lang="en-US" sz="2600" dirty="0"/>
          </a:p>
          <a:p>
            <a:pPr marL="496887" lvl="3" indent="0">
              <a:spcAft>
                <a:spcPts val="1200"/>
              </a:spcAft>
              <a:buSzPct val="95000"/>
              <a:buNone/>
            </a:pPr>
            <a:endParaRPr lang="en-US" sz="2200" dirty="0"/>
          </a:p>
          <a:p>
            <a:pPr lvl="3">
              <a:spcAft>
                <a:spcPts val="1200"/>
              </a:spcAft>
              <a:buSzPct val="95000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40AB73-B13C-B509-B870-E6127A9EE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773" y="1469889"/>
            <a:ext cx="1787739" cy="178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811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40159-3AAA-FE59-D7EE-BC97B375C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1460B-5D63-835F-F11B-6B4F1FF4A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Transcripts – p 438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D5233C-F19B-8B31-1190-248185D6B1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617672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Individual Transcripts</a:t>
            </a:r>
          </a:p>
          <a:p>
            <a:pPr marL="569700" lvl="1" indent="-342900">
              <a:buFont typeface="Arial" panose="020B0604020202020204" pitchFamily="34" charset="0"/>
              <a:buChar char="•"/>
            </a:pPr>
            <a:r>
              <a:rPr lang="en-US" sz="3000" b="1" dirty="0"/>
              <a:t>Tax Account Transcript</a:t>
            </a:r>
          </a:p>
          <a:p>
            <a:pPr marL="821700" lvl="2" indent="-342900"/>
            <a:r>
              <a:rPr lang="en-US" sz="2800" dirty="0"/>
              <a:t>Shows basic data </a:t>
            </a:r>
          </a:p>
          <a:p>
            <a:pPr marL="1063625" lvl="3" indent="-342900"/>
            <a:r>
              <a:rPr lang="en-US" sz="2600" dirty="0"/>
              <a:t>Filing status</a:t>
            </a:r>
          </a:p>
          <a:p>
            <a:pPr marL="1063625" lvl="3" indent="-342900"/>
            <a:r>
              <a:rPr lang="en-US" sz="2600" dirty="0"/>
              <a:t>Taxable income</a:t>
            </a:r>
          </a:p>
          <a:p>
            <a:pPr marL="1063625" lvl="3" indent="-342900"/>
            <a:r>
              <a:rPr lang="en-US" sz="2600" dirty="0"/>
              <a:t>Payment types</a:t>
            </a:r>
          </a:p>
          <a:p>
            <a:pPr marL="821700" lvl="2" indent="-342900"/>
            <a:r>
              <a:rPr lang="en-US" sz="2800" dirty="0"/>
              <a:t>Shows changes </a:t>
            </a:r>
            <a:r>
              <a:rPr lang="en-US" sz="2800" b="1" dirty="0"/>
              <a:t>after</a:t>
            </a:r>
            <a:r>
              <a:rPr lang="en-US" sz="2800" dirty="0"/>
              <a:t> original return was filed</a:t>
            </a:r>
          </a:p>
          <a:p>
            <a:pPr marL="821700" lvl="2" indent="-342900"/>
            <a:r>
              <a:rPr lang="en-US" sz="2800" dirty="0"/>
              <a:t>Available for the current and </a:t>
            </a:r>
            <a:r>
              <a:rPr lang="en-US" sz="2800" b="1" dirty="0"/>
              <a:t>9 prior tax years </a:t>
            </a:r>
            <a:r>
              <a:rPr lang="en-US" sz="2800" dirty="0"/>
              <a:t>(online account)</a:t>
            </a:r>
          </a:p>
          <a:p>
            <a:pPr marL="821700" lvl="2" indent="-342900"/>
            <a:r>
              <a:rPr lang="en-US" sz="2800" dirty="0"/>
              <a:t>Available for the current and </a:t>
            </a:r>
            <a:r>
              <a:rPr lang="en-US" sz="2800" b="1" dirty="0"/>
              <a:t>3 prior tax years </a:t>
            </a:r>
            <a:r>
              <a:rPr lang="en-US" sz="2800" dirty="0"/>
              <a:t>(Get Transcripts or Phone)</a:t>
            </a:r>
          </a:p>
          <a:p>
            <a:pPr marL="821700" lvl="2" indent="-342900"/>
            <a:r>
              <a:rPr lang="en-US" sz="2800" dirty="0"/>
              <a:t>Available for </a:t>
            </a:r>
            <a:r>
              <a:rPr lang="en-US" sz="2800" b="1" dirty="0"/>
              <a:t>older years </a:t>
            </a:r>
            <a:r>
              <a:rPr lang="en-US" sz="2800" dirty="0"/>
              <a:t>(Form 4506-T)</a:t>
            </a:r>
          </a:p>
          <a:p>
            <a:pPr marL="821700" lvl="2" indent="-342900"/>
            <a:endParaRPr lang="en-US" sz="2800" dirty="0"/>
          </a:p>
          <a:p>
            <a:pPr marL="1177925" lvl="3" indent="-457200"/>
            <a:endParaRPr lang="en-US" sz="2800" dirty="0"/>
          </a:p>
          <a:p>
            <a:pPr marL="1537200" lvl="4" indent="-457200"/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90B6A8-C2B8-DDEA-B917-1022573CB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116" y="1675336"/>
            <a:ext cx="2965430" cy="29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34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34B49-3764-4683-CB1F-E9D479578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DDFA5-3D3F-1099-5E44-7D0B61F85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Transcripts – p 438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FD83D65-7923-752F-4981-ADCD0E1863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617672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Individual Transcripts</a:t>
            </a:r>
          </a:p>
          <a:p>
            <a:pPr marL="569700" lvl="1" indent="-342900">
              <a:buFont typeface="Arial" panose="020B0604020202020204" pitchFamily="34" charset="0"/>
              <a:buChar char="•"/>
            </a:pPr>
            <a:r>
              <a:rPr lang="en-US" sz="3000" b="1" dirty="0"/>
              <a:t>Record of Account Transcript</a:t>
            </a:r>
          </a:p>
          <a:p>
            <a:pPr marL="821700" lvl="2" indent="-342900"/>
            <a:r>
              <a:rPr lang="en-US" sz="2800" dirty="0"/>
              <a:t>Combination of:</a:t>
            </a:r>
          </a:p>
          <a:p>
            <a:pPr marL="1063625" lvl="3" indent="-342900"/>
            <a:r>
              <a:rPr lang="en-US" sz="2800" dirty="0"/>
              <a:t>Tax Return Transcript</a:t>
            </a:r>
          </a:p>
          <a:p>
            <a:pPr marL="1063625" lvl="3" indent="-342900"/>
            <a:r>
              <a:rPr lang="en-US" sz="2800" dirty="0"/>
              <a:t>Tax Account Transcript</a:t>
            </a:r>
          </a:p>
          <a:p>
            <a:pPr marL="821700" lvl="2" indent="-342900"/>
            <a:r>
              <a:rPr lang="en-US" sz="2800" dirty="0"/>
              <a:t>Available for the current and </a:t>
            </a:r>
            <a:r>
              <a:rPr lang="en-US" sz="2800" b="1" dirty="0"/>
              <a:t>3 prior years</a:t>
            </a:r>
          </a:p>
          <a:p>
            <a:pPr marL="1177925" lvl="3" indent="-457200"/>
            <a:endParaRPr lang="en-US" sz="2800" dirty="0"/>
          </a:p>
          <a:p>
            <a:pPr marL="1537200" lvl="4" indent="-457200"/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3F44B2-B6EB-BA40-3958-460FC0222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633" y="3191900"/>
            <a:ext cx="3065791" cy="30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990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551E3-A556-8B5F-81AC-3B7C8317A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38DD9-2B6C-C7E6-C5AE-35166C0D2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Transcripts – p 438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CD7B844-C20B-C7D9-4793-B60CCDAF49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617672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Individual Transcripts</a:t>
            </a:r>
          </a:p>
          <a:p>
            <a:pPr marL="569700" lvl="1" indent="-342900">
              <a:buFont typeface="Arial" panose="020B0604020202020204" pitchFamily="34" charset="0"/>
              <a:buChar char="•"/>
            </a:pPr>
            <a:r>
              <a:rPr lang="en-US" sz="3000" b="1" dirty="0"/>
              <a:t>Wage &amp; Income Transcript</a:t>
            </a:r>
          </a:p>
          <a:p>
            <a:pPr marL="821700" lvl="2" indent="-342900"/>
            <a:r>
              <a:rPr lang="en-US" sz="2800" dirty="0"/>
              <a:t>Provides data from information returns</a:t>
            </a:r>
          </a:p>
          <a:p>
            <a:pPr marL="1063625" lvl="3" indent="-342900"/>
            <a:r>
              <a:rPr lang="en-US" sz="2600" dirty="0"/>
              <a:t>W-2, Form 1098, Form 1099, Form 5498</a:t>
            </a:r>
          </a:p>
          <a:p>
            <a:pPr marL="821700" lvl="2" indent="-342900"/>
            <a:r>
              <a:rPr lang="en-US" sz="2800" dirty="0"/>
              <a:t>Current processing-year information is generally available </a:t>
            </a:r>
          </a:p>
          <a:p>
            <a:pPr marL="1063625" lvl="3" indent="-342900"/>
            <a:r>
              <a:rPr lang="en-US" sz="2600" dirty="0"/>
              <a:t>First week of April</a:t>
            </a:r>
          </a:p>
          <a:p>
            <a:pPr marL="821700" lvl="2" indent="-342900"/>
            <a:r>
              <a:rPr lang="en-US" sz="2800" dirty="0"/>
              <a:t>Limited to </a:t>
            </a:r>
            <a:r>
              <a:rPr lang="en-US" sz="2800" b="1" dirty="0"/>
              <a:t>85 income documents </a:t>
            </a:r>
            <a:r>
              <a:rPr lang="en-US" sz="2800" dirty="0"/>
              <a:t>(online account)</a:t>
            </a:r>
          </a:p>
          <a:p>
            <a:pPr marL="1063625" lvl="3" indent="-342900"/>
            <a:r>
              <a:rPr lang="en-US" sz="2600" dirty="0"/>
              <a:t>Submit Form 4506-T if more than 85 income documents</a:t>
            </a:r>
          </a:p>
          <a:p>
            <a:pPr marL="821700" lvl="2" indent="-342900"/>
            <a:r>
              <a:rPr lang="en-US" sz="2800" dirty="0"/>
              <a:t>Available for the current and </a:t>
            </a:r>
            <a:r>
              <a:rPr lang="en-US" sz="2800" b="1" dirty="0"/>
              <a:t>9 prior tax years</a:t>
            </a:r>
          </a:p>
          <a:p>
            <a:pPr marL="1537200" lvl="4" indent="-457200"/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626F15-CB27-58A4-02C3-1D0FCB3A2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677" y="554400"/>
            <a:ext cx="2586289" cy="258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43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01812-E546-3CB6-8B77-E6AFD8D07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EB54-A533-7E87-6903-9A53FA63B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Transcripts – p 438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DC7B6E-F5C3-6819-30C1-2E6E9397E4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617672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Individual Transcripts</a:t>
            </a:r>
          </a:p>
          <a:p>
            <a:pPr marL="569700" lvl="1" indent="-342900">
              <a:buFont typeface="Arial" panose="020B0604020202020204" pitchFamily="34" charset="0"/>
              <a:buChar char="•"/>
            </a:pPr>
            <a:r>
              <a:rPr lang="en-US" sz="3000" b="1" dirty="0"/>
              <a:t>Verification of Nonfiling Letter</a:t>
            </a:r>
          </a:p>
          <a:p>
            <a:pPr marL="821700" lvl="2" indent="-342900"/>
            <a:r>
              <a:rPr lang="en-US" sz="2800" dirty="0"/>
              <a:t>IRS has no record of a processed Form 1040 tax return as of the date of request</a:t>
            </a:r>
          </a:p>
          <a:p>
            <a:pPr marL="821700" lvl="2" indent="-342900"/>
            <a:r>
              <a:rPr lang="en-US" sz="2800" dirty="0"/>
              <a:t>It does </a:t>
            </a:r>
            <a:r>
              <a:rPr lang="en-US" sz="2800" b="1" dirty="0"/>
              <a:t>not</a:t>
            </a:r>
            <a:r>
              <a:rPr lang="en-US" sz="2800" dirty="0"/>
              <a:t> indicate whether a return is required to be filed</a:t>
            </a:r>
          </a:p>
          <a:p>
            <a:pPr marL="821700" lvl="2" indent="-342900"/>
            <a:r>
              <a:rPr lang="en-US" sz="2800" dirty="0"/>
              <a:t>Available </a:t>
            </a:r>
            <a:r>
              <a:rPr lang="en-US" sz="2800" b="1" dirty="0"/>
              <a:t>after June 15</a:t>
            </a:r>
            <a:r>
              <a:rPr lang="en-US" sz="2800" dirty="0"/>
              <a:t> for the current tax year</a:t>
            </a:r>
          </a:p>
          <a:p>
            <a:pPr marL="821700" lvl="2" indent="-342900"/>
            <a:r>
              <a:rPr lang="en-US" sz="2800" dirty="0"/>
              <a:t>Available </a:t>
            </a:r>
            <a:r>
              <a:rPr lang="en-US" sz="2800" b="1" dirty="0"/>
              <a:t>any time</a:t>
            </a:r>
            <a:r>
              <a:rPr lang="en-US" sz="2800" dirty="0"/>
              <a:t> for the 3 prior tax years</a:t>
            </a:r>
          </a:p>
          <a:p>
            <a:pPr marL="821700" lvl="2" indent="-342900"/>
            <a:r>
              <a:rPr lang="en-US" sz="2800" dirty="0"/>
              <a:t>Available for </a:t>
            </a:r>
            <a:r>
              <a:rPr lang="en-US" sz="2800" b="1" dirty="0"/>
              <a:t>older years </a:t>
            </a:r>
            <a:r>
              <a:rPr lang="en-US" sz="2800" dirty="0"/>
              <a:t>(Form 4506-T)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088CE2-FB63-CE1F-226F-8191DF9F9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980" y="4248616"/>
            <a:ext cx="2237260" cy="198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00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F7B87-277E-B833-4CCF-DD3CA24DA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A57A5-7ACD-4700-FA40-574C913E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Transcripts – p 438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AB3D364-10F5-A02F-6D84-063B646A3E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617672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Business Transcripts</a:t>
            </a:r>
          </a:p>
          <a:p>
            <a:pPr marL="569700" lvl="1" indent="-342900">
              <a:buFont typeface="Arial" panose="020B0604020202020204" pitchFamily="34" charset="0"/>
              <a:buChar char="•"/>
            </a:pPr>
            <a:r>
              <a:rPr lang="en-US" sz="3000" b="1" dirty="0"/>
              <a:t>Tax Return Transcript</a:t>
            </a:r>
          </a:p>
          <a:p>
            <a:pPr marL="821700" lvl="2" indent="-342900"/>
            <a:r>
              <a:rPr lang="en-US" sz="2800" dirty="0"/>
              <a:t>Contains most line items for the original return</a:t>
            </a:r>
          </a:p>
          <a:p>
            <a:pPr marL="1063625" lvl="3" indent="-342900"/>
            <a:r>
              <a:rPr lang="en-US" sz="2600" dirty="0"/>
              <a:t>Does </a:t>
            </a:r>
            <a:r>
              <a:rPr lang="en-US" sz="2600" b="1" dirty="0"/>
              <a:t>not show</a:t>
            </a:r>
            <a:r>
              <a:rPr lang="en-US" sz="2600" dirty="0"/>
              <a:t> documents or statements attached</a:t>
            </a:r>
          </a:p>
          <a:p>
            <a:pPr marL="821700" lvl="2" indent="-342900"/>
            <a:r>
              <a:rPr lang="en-US" sz="2800" b="1" dirty="0">
                <a:solidFill>
                  <a:srgbClr val="E51F2E"/>
                </a:solidFill>
              </a:rPr>
              <a:t>Corporate or partnership transcripts</a:t>
            </a:r>
          </a:p>
          <a:p>
            <a:pPr marL="1063625" lvl="3" indent="-342900"/>
            <a:r>
              <a:rPr lang="en-US" sz="2600" dirty="0"/>
              <a:t>Available for current and 3 prior years</a:t>
            </a:r>
          </a:p>
          <a:p>
            <a:pPr marL="1063625" lvl="3" indent="-342900"/>
            <a:r>
              <a:rPr lang="en-US" sz="2600" dirty="0"/>
              <a:t>Do not show changes made </a:t>
            </a:r>
            <a:r>
              <a:rPr lang="en-US" sz="2600" b="1" dirty="0"/>
              <a:t>after </a:t>
            </a:r>
            <a:r>
              <a:rPr lang="en-US" sz="2600" dirty="0"/>
              <a:t>return was filed</a:t>
            </a:r>
          </a:p>
          <a:p>
            <a:pPr marL="821700" lvl="2" indent="-342900"/>
            <a:r>
              <a:rPr lang="en-US" sz="2800" b="1" dirty="0">
                <a:solidFill>
                  <a:srgbClr val="E51F2E"/>
                </a:solidFill>
              </a:rPr>
              <a:t>Employment tax, estate and trust, and exempt organization</a:t>
            </a:r>
          </a:p>
          <a:p>
            <a:pPr marL="1063625" lvl="3" indent="-342900"/>
            <a:r>
              <a:rPr lang="en-US" sz="2600" dirty="0"/>
              <a:t>Available for 2023 and later years</a:t>
            </a:r>
          </a:p>
          <a:p>
            <a:pPr marL="1063625" lvl="3" indent="-342900"/>
            <a:r>
              <a:rPr lang="en-US" sz="2600" dirty="0"/>
              <a:t>Do not show changes made </a:t>
            </a:r>
            <a:r>
              <a:rPr lang="en-US" sz="2600" b="1" dirty="0"/>
              <a:t>after </a:t>
            </a:r>
            <a:r>
              <a:rPr lang="en-US" sz="2600" dirty="0"/>
              <a:t>return was filed </a:t>
            </a:r>
            <a:r>
              <a:rPr lang="en-US" sz="2600" b="1" dirty="0"/>
              <a:t>except for </a:t>
            </a:r>
            <a:r>
              <a:rPr lang="en-US" sz="2600" dirty="0"/>
              <a:t>employment tax returns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C6C36-BA03-F700-9F30-5A89D4E75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571" y="1653033"/>
            <a:ext cx="2943128" cy="294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806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E7BF9-CA75-1B89-1383-128738D6F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CFCD-C914-97F9-A74E-6984CAAA9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Transcripts – p 438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C49201-FFF4-2430-4651-4536BC8AD5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617672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Business Transcripts</a:t>
            </a:r>
          </a:p>
          <a:p>
            <a:pPr marL="569700" lvl="1" indent="-342900">
              <a:buFont typeface="Arial" panose="020B0604020202020204" pitchFamily="34" charset="0"/>
              <a:buChar char="•"/>
            </a:pPr>
            <a:r>
              <a:rPr lang="en-US" sz="3000" b="1" dirty="0"/>
              <a:t>Tax Account Transcript</a:t>
            </a:r>
          </a:p>
          <a:p>
            <a:pPr marL="821700" lvl="2" indent="-342900"/>
            <a:r>
              <a:rPr lang="en-US" sz="2800" dirty="0"/>
              <a:t>Shows changes to the account</a:t>
            </a:r>
          </a:p>
          <a:p>
            <a:pPr marL="1063625" lvl="3" indent="-342900"/>
            <a:r>
              <a:rPr lang="en-US" sz="2600" dirty="0"/>
              <a:t>Refunds</a:t>
            </a:r>
          </a:p>
          <a:p>
            <a:pPr marL="1063625" lvl="3" indent="-342900"/>
            <a:r>
              <a:rPr lang="en-US" sz="2600" dirty="0"/>
              <a:t>Federal tax deposits</a:t>
            </a:r>
          </a:p>
          <a:p>
            <a:pPr marL="1063625" lvl="3" indent="-342900"/>
            <a:r>
              <a:rPr lang="en-US" sz="2600" dirty="0"/>
              <a:t>Payments</a:t>
            </a:r>
          </a:p>
          <a:p>
            <a:pPr marL="1063625" lvl="3" indent="-342900"/>
            <a:r>
              <a:rPr lang="en-US" sz="2600" dirty="0"/>
              <a:t>Penalties</a:t>
            </a:r>
          </a:p>
          <a:p>
            <a:pPr marL="1063625" lvl="3" indent="-342900"/>
            <a:r>
              <a:rPr lang="en-US" sz="2600" dirty="0"/>
              <a:t>Interest</a:t>
            </a:r>
          </a:p>
          <a:p>
            <a:pPr marL="1063625" lvl="3" indent="-342900"/>
            <a:r>
              <a:rPr lang="en-US" sz="2600" dirty="0"/>
              <a:t>Balance due with accruals</a:t>
            </a:r>
          </a:p>
          <a:p>
            <a:pPr marL="1063625" lvl="3" indent="-342900"/>
            <a:r>
              <a:rPr lang="en-US" sz="2600" dirty="0"/>
              <a:t>Return filing date</a:t>
            </a:r>
          </a:p>
          <a:p>
            <a:pPr marL="1063625" lvl="3" indent="-342900"/>
            <a:r>
              <a:rPr lang="en-US" sz="2600" dirty="0"/>
              <a:t>Return processed 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D81B6D-DA81-7D2E-AA39-418A1885E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052" y="2387155"/>
            <a:ext cx="3210757" cy="321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516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9C28D-DBE7-3687-5CBE-A75A527D8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6E5C4-32E3-2291-9C83-0F699B932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Transcripts – p 438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91D9A4-8C60-80EC-D4D4-C740ACB1E2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617672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Business Transcripts</a:t>
            </a:r>
          </a:p>
          <a:p>
            <a:pPr marL="569700" lvl="1" indent="-342900">
              <a:buFont typeface="Arial" panose="020B0604020202020204" pitchFamily="34" charset="0"/>
              <a:buChar char="•"/>
            </a:pPr>
            <a:r>
              <a:rPr lang="en-US" sz="3000" b="1" dirty="0"/>
              <a:t>Record of Account Transcript</a:t>
            </a:r>
          </a:p>
          <a:p>
            <a:pPr marL="821700" lvl="2" indent="-342900"/>
            <a:r>
              <a:rPr lang="en-US" sz="2800" dirty="0"/>
              <a:t>Combination of:</a:t>
            </a:r>
          </a:p>
          <a:p>
            <a:pPr marL="1063625" lvl="3" indent="-342900"/>
            <a:r>
              <a:rPr lang="en-US" sz="2800" dirty="0"/>
              <a:t>Tax Return Transcript</a:t>
            </a:r>
          </a:p>
          <a:p>
            <a:pPr marL="1063625" lvl="3" indent="-342900"/>
            <a:r>
              <a:rPr lang="en-US" sz="2800" dirty="0"/>
              <a:t>Tax Account Transcript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7E08F6-F6B4-1E0D-949E-744F57D98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409" y="2868516"/>
            <a:ext cx="2998884" cy="299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020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E295C-1DD4-E88A-6A7B-8DA5939AE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786CB-559D-CC81-D0A2-BE24D6E9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Transcripts – p 439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03CBF50-1C51-7931-8BB7-0900762975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617672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Business Transcripts</a:t>
            </a:r>
          </a:p>
          <a:p>
            <a:pPr marL="569700" lvl="1" indent="-342900">
              <a:buFont typeface="Arial" panose="020B0604020202020204" pitchFamily="34" charset="0"/>
              <a:buChar char="•"/>
            </a:pPr>
            <a:r>
              <a:rPr lang="en-US" sz="3000" b="1" dirty="0"/>
              <a:t>Entity Transcript</a:t>
            </a:r>
          </a:p>
          <a:p>
            <a:pPr marL="821700" lvl="2" indent="-342900"/>
            <a:r>
              <a:rPr lang="en-US" sz="2800" dirty="0"/>
              <a:t>Verifies information in IRS records</a:t>
            </a:r>
          </a:p>
          <a:p>
            <a:pPr marL="1063625" lvl="3" indent="-342900"/>
            <a:r>
              <a:rPr lang="en-US" sz="2800" dirty="0"/>
              <a:t>EIN</a:t>
            </a:r>
          </a:p>
          <a:p>
            <a:pPr marL="1063625" lvl="3" indent="-342900"/>
            <a:r>
              <a:rPr lang="en-US" sz="2800" dirty="0"/>
              <a:t>Filing requirements</a:t>
            </a:r>
          </a:p>
          <a:p>
            <a:pPr marL="1063625" lvl="3" indent="-342900"/>
            <a:r>
              <a:rPr lang="en-US" sz="2800" dirty="0"/>
              <a:t>If entity is single-member or multimember LLC</a:t>
            </a:r>
          </a:p>
          <a:p>
            <a:pPr marL="1063625" lvl="3" indent="-342900"/>
            <a:r>
              <a:rPr lang="en-US" sz="2800" dirty="0"/>
              <a:t>Additional information for exempt organizations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A126A0-9A28-05C4-3393-38FF927EA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467" y="2147007"/>
            <a:ext cx="2563986" cy="256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4327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C1E97-C107-E0D5-E094-F4ED2EC19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FC1E7-8113-9366-4F3D-E62D7A951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Transcripts – p 439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A7EEC9-F580-3915-D659-505AEFCB96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617672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Security Features</a:t>
            </a:r>
          </a:p>
          <a:p>
            <a:pPr marL="569700" lvl="1" indent="-342900">
              <a:buFont typeface="Arial" panose="020B0604020202020204" pitchFamily="34" charset="0"/>
              <a:buChar char="•"/>
            </a:pPr>
            <a:r>
              <a:rPr lang="en-US" sz="3000" b="1" dirty="0"/>
              <a:t>Masked Transcripts</a:t>
            </a:r>
          </a:p>
          <a:p>
            <a:pPr marL="821700" lvl="2" indent="-342900"/>
            <a:r>
              <a:rPr lang="en-US" sz="2800" dirty="0"/>
              <a:t>IRS partially masks (hides) PII</a:t>
            </a:r>
          </a:p>
          <a:p>
            <a:pPr marL="1063625" lvl="3" indent="-342900"/>
            <a:r>
              <a:rPr lang="en-US" sz="2600" dirty="0"/>
              <a:t>Last 4 digits of an SSN, EIN, account #, or phone # are shown</a:t>
            </a:r>
          </a:p>
          <a:p>
            <a:pPr marL="1063625" lvl="3" indent="-342900"/>
            <a:r>
              <a:rPr lang="en-US" sz="2600" dirty="0"/>
              <a:t>First 4 letters in an individual first and last name or a business name</a:t>
            </a:r>
          </a:p>
          <a:p>
            <a:pPr marL="1063625" lvl="3" indent="-342900"/>
            <a:r>
              <a:rPr lang="en-US" sz="2600" dirty="0"/>
              <a:t>First six characters of a street address</a:t>
            </a:r>
          </a:p>
          <a:p>
            <a:pPr marL="821700" lvl="2" indent="-342900"/>
            <a:r>
              <a:rPr lang="en-US" sz="2800" dirty="0"/>
              <a:t>All financial entries remain </a:t>
            </a:r>
            <a:r>
              <a:rPr lang="en-US" sz="2800" b="1" dirty="0"/>
              <a:t>fully visible</a:t>
            </a:r>
          </a:p>
          <a:p>
            <a:pPr lvl="2" indent="0">
              <a:buNone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8A116B-D15D-968C-5A30-3438AACAD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355" y="4061697"/>
            <a:ext cx="2653196" cy="265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12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E960E-2C25-6A37-F6BB-3012B1B61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6AB65-20DD-11A8-A0A7-B3AC87344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Transcripts – p 439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4352AE1-DF5B-7AE2-51CD-3BE4FF66A2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617672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Security Features</a:t>
            </a:r>
          </a:p>
          <a:p>
            <a:pPr marL="569700" lvl="1" indent="-342900">
              <a:buFont typeface="Arial" panose="020B0604020202020204" pitchFamily="34" charset="0"/>
              <a:buChar char="•"/>
            </a:pPr>
            <a:r>
              <a:rPr lang="en-US" sz="3000" b="1" dirty="0"/>
              <a:t>Unmasked Transcripts</a:t>
            </a:r>
          </a:p>
          <a:p>
            <a:pPr marL="821700" lvl="2" indent="-342900"/>
            <a:r>
              <a:rPr lang="en-US" sz="2800" dirty="0"/>
              <a:t>Wage &amp; Income Transcripts</a:t>
            </a:r>
          </a:p>
          <a:p>
            <a:pPr marL="1063625" lvl="3" indent="-342900"/>
            <a:r>
              <a:rPr lang="en-US" sz="2600" b="1" dirty="0"/>
              <a:t>Include PII</a:t>
            </a:r>
          </a:p>
          <a:p>
            <a:pPr marL="1422900" lvl="4" indent="-342900"/>
            <a:r>
              <a:rPr lang="en-US" sz="2600" dirty="0"/>
              <a:t>Name, Address, and SSN</a:t>
            </a:r>
          </a:p>
          <a:p>
            <a:pPr marL="1422900" lvl="4" indent="-342900"/>
            <a:r>
              <a:rPr lang="en-US" sz="2600" dirty="0"/>
              <a:t>Employer’s Name, Address, EIN</a:t>
            </a:r>
          </a:p>
          <a:p>
            <a:pPr marL="821700" lvl="2" indent="-342900"/>
            <a:r>
              <a:rPr lang="en-US" sz="2800" dirty="0"/>
              <a:t>Taxpayers and third parties may request unmasked transcripts</a:t>
            </a:r>
          </a:p>
          <a:p>
            <a:pPr marL="1063625" lvl="3" indent="-342900"/>
            <a:r>
              <a:rPr lang="en-US" sz="2600" dirty="0"/>
              <a:t>IRS will send to address on record</a:t>
            </a:r>
          </a:p>
          <a:p>
            <a:pPr lvl="2" indent="0">
              <a:buNone/>
            </a:pP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5ADFCB-9927-DBB4-B5C9-B4A81FC22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639" y="1686486"/>
            <a:ext cx="2508230" cy="250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18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CADBA-6B9D-8D7E-88DD-1554CAC95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EFE7C-77A0-CB57-EC3E-C111151F1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IP PIN – p 415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46C28BB-CCDA-872F-B4E9-18A41A3E6F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8" y="1559168"/>
            <a:ext cx="10011897" cy="4425707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Getting an IP PIN</a:t>
            </a:r>
          </a:p>
          <a:p>
            <a:pPr lvl="2">
              <a:spcAft>
                <a:spcPts val="1200"/>
              </a:spcAft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3000" b="1" dirty="0"/>
              <a:t>Online Option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One-Time Enrollment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Taxpayer is enrolled </a:t>
            </a:r>
            <a:r>
              <a:rPr lang="en-US" sz="2800" b="1" dirty="0"/>
              <a:t>only </a:t>
            </a:r>
            <a:r>
              <a:rPr lang="en-US" sz="2800" dirty="0"/>
              <a:t>for the </a:t>
            </a:r>
            <a:r>
              <a:rPr lang="en-US" sz="2800" b="1" dirty="0"/>
              <a:t>current year</a:t>
            </a:r>
            <a:endParaRPr lang="en-US" sz="2800" dirty="0"/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Automatically </a:t>
            </a:r>
            <a:r>
              <a:rPr lang="en-US" sz="2800" b="1" dirty="0"/>
              <a:t>opted </a:t>
            </a:r>
            <a:r>
              <a:rPr lang="en-US" sz="2800" dirty="0"/>
              <a:t>out of the program at year’s end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IP PIN assigned is available in the </a:t>
            </a:r>
            <a:r>
              <a:rPr lang="en-US" sz="2800" b="1" dirty="0"/>
              <a:t>Online Account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600" dirty="0"/>
              <a:t>Mid-January to mid-November</a:t>
            </a:r>
            <a:endParaRPr lang="en-US" sz="2200" dirty="0"/>
          </a:p>
          <a:p>
            <a:pPr lvl="3">
              <a:spcAft>
                <a:spcPts val="1200"/>
              </a:spcAft>
              <a:buSzPct val="95000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B34264-CE0E-7FA2-C416-C15ADCF96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963" y="4301195"/>
            <a:ext cx="1995274" cy="199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3188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F8524-668E-DB8E-65F1-CE2C92E2B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718A6-C840-62D7-237C-CC84903E5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Transcripts – p 440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F3D6BE-87D5-A1CD-7565-63C5D4B691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617672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Tax Practitioners</a:t>
            </a:r>
          </a:p>
          <a:p>
            <a:pPr marL="569700" lvl="1" indent="-342900">
              <a:buFont typeface="Arial" panose="020B0604020202020204" pitchFamily="34" charset="0"/>
              <a:buChar char="•"/>
            </a:pPr>
            <a:r>
              <a:rPr lang="en-US" sz="3000" b="1" dirty="0"/>
              <a:t>Requesting Client Transcripts</a:t>
            </a:r>
          </a:p>
          <a:p>
            <a:pPr marL="821700" lvl="2" indent="-342900"/>
            <a:r>
              <a:rPr lang="en-US" sz="2800" dirty="0"/>
              <a:t>Transcript Delivery Service (TDS)</a:t>
            </a:r>
          </a:p>
          <a:p>
            <a:pPr marL="1063625" lvl="3" indent="-342900"/>
            <a:r>
              <a:rPr lang="en-US" sz="2600" dirty="0"/>
              <a:t>Available in practitioner’s SOR mailbox</a:t>
            </a:r>
          </a:p>
          <a:p>
            <a:pPr marL="821700" lvl="2" indent="-342900"/>
            <a:r>
              <a:rPr lang="en-US" sz="2800" dirty="0"/>
              <a:t>Phone</a:t>
            </a:r>
          </a:p>
          <a:p>
            <a:pPr marL="1063625" lvl="3" indent="-342900"/>
            <a:r>
              <a:rPr lang="en-US" sz="2600" dirty="0"/>
              <a:t>Practitioner Priority Service (PPS)</a:t>
            </a:r>
          </a:p>
          <a:p>
            <a:pPr marL="821700" lvl="2" indent="-342900"/>
            <a:r>
              <a:rPr lang="en-US" sz="2800" dirty="0"/>
              <a:t>Form 4506-T by mail or fax</a:t>
            </a:r>
          </a:p>
          <a:p>
            <a:pPr marL="1063625" lvl="3" indent="-342900"/>
            <a:r>
              <a:rPr lang="en-US" sz="2600" dirty="0"/>
              <a:t>Mailed to address of record</a:t>
            </a:r>
          </a:p>
          <a:p>
            <a:pPr lvl="2" indent="0">
              <a:buNone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EDC445-9FCF-FB79-A3E9-4CC1F1B2C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462" y="2637264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1389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5C359-79FA-ED42-FDA5-E51BA9674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81273-467C-E45A-6C96-1B0C0FF7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Transcripts – p 440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F3E5E4-7FF4-536E-47DA-8ADFF667C0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617672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Tax Practitioners</a:t>
            </a:r>
          </a:p>
          <a:p>
            <a:pPr marL="569700" lvl="1" indent="-342900">
              <a:buFont typeface="Arial" panose="020B0604020202020204" pitchFamily="34" charset="0"/>
              <a:buChar char="•"/>
            </a:pPr>
            <a:r>
              <a:rPr lang="en-US" sz="3000" b="1" dirty="0"/>
              <a:t>Transcript Delivery System</a:t>
            </a:r>
          </a:p>
          <a:p>
            <a:pPr marL="821700" lvl="2" indent="-342900"/>
            <a:r>
              <a:rPr lang="en-US" sz="2800" dirty="0"/>
              <a:t>TDS is available for:</a:t>
            </a:r>
          </a:p>
          <a:p>
            <a:pPr marL="1063625" lvl="3" indent="-342900"/>
            <a:r>
              <a:rPr lang="en-US" sz="2800" dirty="0"/>
              <a:t>Electronic Return Originators</a:t>
            </a:r>
          </a:p>
          <a:p>
            <a:pPr marL="1063625" lvl="3" indent="-342900"/>
            <a:r>
              <a:rPr lang="en-US" sz="2800" dirty="0"/>
              <a:t>Circular 230 Practitioners</a:t>
            </a:r>
          </a:p>
          <a:p>
            <a:pPr marL="1422900" lvl="4" indent="-342900"/>
            <a:r>
              <a:rPr lang="en-US" sz="2600" dirty="0"/>
              <a:t>With properly executed Form 2848 or Form 8821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65160E-EE09-5725-D977-A913907A0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550" y="3875049"/>
            <a:ext cx="2240601" cy="213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8207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E3C45-E8FE-C6E1-9E77-E2DCCB246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748FC-25EC-C2AD-92C3-C0149A618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Transcripts – p 440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EAD0BB5-4C47-CBFA-2349-FD5A60E324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617672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Tax Practitioners</a:t>
            </a:r>
          </a:p>
          <a:p>
            <a:pPr marL="569700" lvl="1" indent="-342900">
              <a:buFont typeface="Arial" panose="020B0604020202020204" pitchFamily="34" charset="0"/>
              <a:buChar char="•"/>
            </a:pPr>
            <a:r>
              <a:rPr lang="en-US" sz="3000" b="1" dirty="0"/>
              <a:t>Practitioner Priority System</a:t>
            </a:r>
          </a:p>
          <a:p>
            <a:pPr marL="821700" lvl="2" indent="-342900"/>
            <a:r>
              <a:rPr lang="en-US" sz="2800" dirty="0"/>
              <a:t>Practitioners are limited to 30 transcripts per taxpayer</a:t>
            </a:r>
          </a:p>
          <a:p>
            <a:pPr marL="1063625" lvl="3" indent="-342900"/>
            <a:r>
              <a:rPr lang="en-US" sz="2600" dirty="0"/>
              <a:t>Including 10 internal transcripts</a:t>
            </a:r>
          </a:p>
          <a:p>
            <a:pPr marL="821700" lvl="2" indent="-342900"/>
            <a:r>
              <a:rPr lang="en-US" sz="2800" dirty="0"/>
              <a:t>Mailed to taxpayer’s address of record</a:t>
            </a:r>
          </a:p>
          <a:p>
            <a:pPr marL="1063625" lvl="3" indent="-342900"/>
            <a:r>
              <a:rPr lang="en-US" sz="2600" dirty="0"/>
              <a:t>Unless practitioner requests delivery to the SOR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FCD108-3CE8-C844-C218-B42AD0EAE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384" y="3325716"/>
            <a:ext cx="2541684" cy="254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9102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5C758-BAE4-B752-F80D-F86B3D609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1E575-3F8A-3E61-1A65-6F10C996C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Transcripts – p 440-441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B52F03-7BCF-E856-5B85-814C0BACE1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617672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Tax Practitioners</a:t>
            </a:r>
          </a:p>
          <a:p>
            <a:pPr marL="569700" lvl="1" indent="-342900">
              <a:buFont typeface="Arial" panose="020B0604020202020204" pitchFamily="34" charset="0"/>
              <a:buChar char="•"/>
            </a:pPr>
            <a:r>
              <a:rPr lang="en-US" sz="3000" b="1" dirty="0"/>
              <a:t>Internal IRS Transcripts</a:t>
            </a:r>
          </a:p>
          <a:p>
            <a:pPr marL="821700" lvl="2" indent="-342900"/>
            <a:r>
              <a:rPr lang="en-US" sz="2800" dirty="0"/>
              <a:t>Can only be obtained through PPS</a:t>
            </a:r>
          </a:p>
          <a:p>
            <a:pPr marL="821700" lvl="2" indent="-342900"/>
            <a:r>
              <a:rPr lang="en-US" sz="2800" dirty="0"/>
              <a:t>Helpful transcripts:</a:t>
            </a:r>
          </a:p>
          <a:p>
            <a:pPr marL="1063625" lvl="3" indent="-342900"/>
            <a:r>
              <a:rPr lang="en-US" sz="2800" dirty="0"/>
              <a:t>TXMODA</a:t>
            </a:r>
          </a:p>
          <a:p>
            <a:pPr marL="1422900" lvl="4" indent="-342900"/>
            <a:r>
              <a:rPr lang="en-US" sz="2600" dirty="0"/>
              <a:t>Detailed picture of taxpayer’s account</a:t>
            </a:r>
          </a:p>
          <a:p>
            <a:pPr marL="1422900" lvl="4" indent="-342900"/>
            <a:r>
              <a:rPr lang="en-US" sz="2600" dirty="0"/>
              <a:t>CSED, RSED, and the ASED</a:t>
            </a:r>
          </a:p>
          <a:p>
            <a:pPr marL="1063625" lvl="3" indent="-342900"/>
            <a:r>
              <a:rPr lang="en-US" sz="2800" dirty="0"/>
              <a:t>ENMOD</a:t>
            </a:r>
          </a:p>
          <a:p>
            <a:pPr marL="1422900" lvl="4" indent="-342900"/>
            <a:r>
              <a:rPr lang="en-US" sz="2600" dirty="0"/>
              <a:t>More comprehensive view of the history of a business entity</a:t>
            </a:r>
          </a:p>
          <a:p>
            <a:pPr lvl="3" indent="0">
              <a:buNone/>
            </a:pP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205FE8-2F84-3256-7ABE-C5FA7573E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150" y="1686487"/>
            <a:ext cx="2887372" cy="288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1154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FFDC7-83EB-3FC9-A3E1-11ED029A1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3C51E-2334-4C09-DBE6-F5FF51124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Transcripts – p 441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C4079C-79C3-ADAA-E749-15C4D61392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617672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Income Verification Express Service (IVES)</a:t>
            </a:r>
          </a:p>
          <a:p>
            <a:pPr marL="821700" lvl="2" indent="-342900"/>
            <a:r>
              <a:rPr lang="en-US" sz="2800" dirty="0"/>
              <a:t>Allows taxpayers to authorize IVES participating lenders or third parties</a:t>
            </a:r>
          </a:p>
          <a:p>
            <a:pPr marL="1063625" lvl="3" indent="-342900"/>
            <a:r>
              <a:rPr lang="en-US" sz="2800" dirty="0"/>
              <a:t>Access to tax records</a:t>
            </a:r>
          </a:p>
          <a:p>
            <a:pPr lvl="3" indent="0">
              <a:buNone/>
            </a:pP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E6E4FF-0EEC-9091-A4FA-9727957C4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789" y="3136144"/>
            <a:ext cx="2731255" cy="273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154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6A08E-B87C-E864-A4F0-C64BFE82F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E49D-3BC2-9982-4A81-A735CE2A3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Transcripts – p 441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381D825-2DE8-C652-7E8E-20E58542B7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617672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Interpreting Transcripts</a:t>
            </a:r>
          </a:p>
          <a:p>
            <a:pPr marL="569700" lvl="1" indent="-342900"/>
            <a:r>
              <a:rPr lang="en-US" sz="3000" b="1" dirty="0"/>
              <a:t>Transaction Codes (TC)</a:t>
            </a:r>
          </a:p>
          <a:p>
            <a:pPr marL="1063625" lvl="3" indent="-342900"/>
            <a:r>
              <a:rPr lang="en-US" sz="2800" dirty="0"/>
              <a:t>IRS uses codes to identify a transaction and maintain a history of actions</a:t>
            </a:r>
          </a:p>
          <a:p>
            <a:pPr marL="1063625" lvl="3" indent="-342900"/>
            <a:r>
              <a:rPr lang="en-US" sz="2800" dirty="0"/>
              <a:t>Unfamiliar with a TC?</a:t>
            </a:r>
          </a:p>
          <a:p>
            <a:pPr marL="1422900" lvl="4" indent="-342900"/>
            <a:r>
              <a:rPr lang="en-US" sz="2600" dirty="0"/>
              <a:t>Document 6209</a:t>
            </a:r>
          </a:p>
          <a:p>
            <a:pPr marL="1765800" lvl="5"/>
            <a:r>
              <a:rPr lang="en-US" sz="2600" dirty="0">
                <a:hlinkClick r:id="rId2"/>
              </a:rPr>
              <a:t>www.irs.gov/privacy-disclosure/document-6209-adp-and-idrs-information</a:t>
            </a:r>
            <a:endParaRPr lang="en-US" sz="2600" dirty="0"/>
          </a:p>
          <a:p>
            <a:pPr marL="1422900" lvl="4"/>
            <a:r>
              <a:rPr lang="en-US" sz="2600" dirty="0"/>
              <a:t>Document 11734, </a:t>
            </a:r>
            <a:r>
              <a:rPr lang="en-US" sz="2600" i="1" dirty="0"/>
              <a:t>Transaction Code Pocket Guide</a:t>
            </a:r>
          </a:p>
          <a:p>
            <a:pPr lvl="3" indent="0">
              <a:buNone/>
            </a:pP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70C770-8C4A-72B9-6337-2081D6A53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116" y="212270"/>
            <a:ext cx="2095635" cy="209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363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A2AD5-9B91-F0C8-4417-4D371952E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EC705-B58D-1668-3356-1EC0104FE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Transcripts – p 441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DAA8B28-DEF5-CAD7-BDC9-EED0F1548B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617672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Interpreting Transcripts</a:t>
            </a:r>
          </a:p>
          <a:p>
            <a:pPr marL="569700" lvl="1" indent="-342900"/>
            <a:r>
              <a:rPr lang="en-US" sz="3000" b="1" dirty="0"/>
              <a:t>Figure 11.6</a:t>
            </a:r>
          </a:p>
          <a:p>
            <a:pPr marL="1063625" lvl="3" indent="-342900"/>
            <a:r>
              <a:rPr lang="en-US" sz="2800" dirty="0"/>
              <a:t>Common Transaction Codes</a:t>
            </a:r>
          </a:p>
          <a:p>
            <a:pPr marL="1422900" lvl="4" indent="-342900"/>
            <a:r>
              <a:rPr lang="en-US" sz="2600" i="1" dirty="0"/>
              <a:t>If a transaction is </a:t>
            </a:r>
            <a:r>
              <a:rPr lang="en-US" sz="2600" b="1" i="1" dirty="0"/>
              <a:t>reversed in whole or in part</a:t>
            </a:r>
            <a:r>
              <a:rPr lang="en-US" sz="2600" i="1" dirty="0"/>
              <a:t>, the TC to record the reversal is often the original TC plus 1.</a:t>
            </a:r>
          </a:p>
          <a:p>
            <a:pPr marL="1422900" lvl="4" indent="-342900"/>
            <a:r>
              <a:rPr lang="en-US" sz="2600" i="1" dirty="0"/>
              <a:t>For example, TC 166 assesses a delinquency penalty, while TC 167 abates all or part of it.</a:t>
            </a:r>
          </a:p>
          <a:p>
            <a:pPr lvl="3" indent="0">
              <a:buNone/>
            </a:pPr>
            <a:endParaRPr lang="en-US" sz="2800" dirty="0"/>
          </a:p>
          <a:p>
            <a:pPr marL="569700" lvl="1" indent="-342900"/>
            <a:r>
              <a:rPr lang="en-US" sz="3000" b="1" dirty="0"/>
              <a:t>Practitioner Note</a:t>
            </a:r>
          </a:p>
          <a:p>
            <a:pPr marL="1063625" lvl="3" indent="-342900"/>
            <a:r>
              <a:rPr lang="en-US" sz="2800" dirty="0"/>
              <a:t>Reading Transcripts</a:t>
            </a:r>
          </a:p>
          <a:p>
            <a:pPr marL="1063625" lvl="3" indent="-342900"/>
            <a:endParaRPr lang="en-US" sz="2800" dirty="0"/>
          </a:p>
          <a:p>
            <a:pPr marL="821700" lvl="2" indent="-342900"/>
            <a:endParaRPr lang="en-US" sz="2600" dirty="0"/>
          </a:p>
          <a:p>
            <a:pPr lvl="3" indent="0">
              <a:buNone/>
            </a:pP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ABCCF2-98A5-7AFE-2A3D-8EEA05F05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928290" y="4566425"/>
            <a:ext cx="2070744" cy="192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9864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CA783-1373-9BC3-F9B6-ABC4274FB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CBC7B-15D7-C88E-9A9E-4225AB51C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Written information security plan – p 444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A9012E-0BBE-984A-A091-D4F6E919B8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617672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Professional Responsibility</a:t>
            </a:r>
          </a:p>
          <a:p>
            <a:pPr marL="569700" lvl="1" indent="-342900"/>
            <a:r>
              <a:rPr lang="en-US" sz="3000" b="1" dirty="0"/>
              <a:t>Gramm-Leach-Bliley Act (GLBA)</a:t>
            </a:r>
          </a:p>
          <a:p>
            <a:pPr marL="1063625" lvl="3" indent="-342900"/>
            <a:r>
              <a:rPr lang="en-US" sz="2800" dirty="0"/>
              <a:t>Requires financial institutions to protect customer data</a:t>
            </a:r>
          </a:p>
          <a:p>
            <a:pPr marL="1422900" lvl="4" indent="-342900"/>
            <a:r>
              <a:rPr lang="en-US" sz="2600" dirty="0"/>
              <a:t>Tax and accounting professionals </a:t>
            </a:r>
            <a:r>
              <a:rPr lang="en-US" sz="2600" b="1" dirty="0"/>
              <a:t>(YOU) </a:t>
            </a:r>
            <a:r>
              <a:rPr lang="en-US" sz="2600" dirty="0"/>
              <a:t>are considered financial institutions</a:t>
            </a:r>
          </a:p>
          <a:p>
            <a:pPr marL="1063625" lvl="3" indent="-342900"/>
            <a:r>
              <a:rPr lang="en-US" sz="2800" dirty="0"/>
              <a:t>Federal Trade Commission Safeguards Rule</a:t>
            </a:r>
          </a:p>
          <a:p>
            <a:pPr marL="1422900" lvl="4" indent="-342900"/>
            <a:r>
              <a:rPr lang="en-US" sz="2600" dirty="0"/>
              <a:t>Tax practitioners must have a Written Information Security Plan (WISP)</a:t>
            </a:r>
          </a:p>
          <a:p>
            <a:pPr marL="1063625" lvl="3" indent="-342900"/>
            <a:endParaRPr lang="en-US" sz="2800" dirty="0"/>
          </a:p>
          <a:p>
            <a:pPr marL="821700" lvl="2" indent="-342900"/>
            <a:endParaRPr lang="en-US" sz="2600" dirty="0"/>
          </a:p>
          <a:p>
            <a:pPr lvl="3" indent="0">
              <a:buNone/>
            </a:pP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A18296-D840-6F0E-DCE8-DF054FA08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241" y="735981"/>
            <a:ext cx="1754458" cy="175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0226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C012D-F8DF-362B-D6D8-51B368ACC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42BB0-71E7-E3EA-2023-B5783AD63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Written information security plan – p 444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E7693D-9771-435D-A84E-9611F1ECD3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617672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Adopting a WISP</a:t>
            </a:r>
          </a:p>
          <a:p>
            <a:pPr marL="569700" lvl="1" indent="-342900"/>
            <a:r>
              <a:rPr lang="en-US" sz="3000" b="1" dirty="0"/>
              <a:t>Identify the RISKS of Data Loss</a:t>
            </a:r>
          </a:p>
          <a:p>
            <a:pPr marL="821700" lvl="2" indent="-342900"/>
            <a:r>
              <a:rPr lang="en-US" sz="2800" u="sng" dirty="0"/>
              <a:t>Focus on 3 areas:</a:t>
            </a:r>
          </a:p>
          <a:p>
            <a:pPr marL="1063625" lvl="3" indent="-342900"/>
            <a:r>
              <a:rPr lang="en-US" sz="2600" dirty="0"/>
              <a:t>Employee management and training</a:t>
            </a:r>
          </a:p>
          <a:p>
            <a:pPr marL="1063625" lvl="3" indent="-342900"/>
            <a:r>
              <a:rPr lang="en-US" sz="2600" dirty="0"/>
              <a:t>Information systems</a:t>
            </a:r>
          </a:p>
          <a:p>
            <a:pPr marL="1063625" lvl="3" indent="-342900"/>
            <a:r>
              <a:rPr lang="en-US" sz="2600" dirty="0"/>
              <a:t>Detecting and managing system failures</a:t>
            </a:r>
          </a:p>
          <a:p>
            <a:pPr lvl="3" indent="0">
              <a:buNone/>
            </a:pP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CA2DCE-9BB8-33EA-8701-FCD80CD53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916" y="2478222"/>
            <a:ext cx="3266513" cy="326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0110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529F5-23CE-8E43-E56B-BB6746923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8668A-3BCA-241C-1D57-68297AC52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Written information security plan – p 445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ABFE844-8C8F-BCA5-2469-FA421D66B4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617672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Adopting a WISP</a:t>
            </a:r>
          </a:p>
          <a:p>
            <a:pPr marL="569700" lvl="1" indent="-342900"/>
            <a:r>
              <a:rPr lang="en-US" sz="3000" b="1" dirty="0"/>
              <a:t>FTC Requires:</a:t>
            </a:r>
          </a:p>
          <a:p>
            <a:pPr marL="821700" lvl="2" indent="-342900"/>
            <a:r>
              <a:rPr lang="en-US" sz="2500" dirty="0"/>
              <a:t>Designate a WISP coordinator(s)</a:t>
            </a:r>
          </a:p>
          <a:p>
            <a:pPr marL="821700" lvl="2" indent="-342900"/>
            <a:r>
              <a:rPr lang="en-US" sz="2500" dirty="0"/>
              <a:t>Identify and assess the risks to customer information </a:t>
            </a:r>
          </a:p>
          <a:p>
            <a:pPr marL="821700" lvl="2" indent="-342900"/>
            <a:r>
              <a:rPr lang="en-US" sz="2500" dirty="0"/>
              <a:t>Evaluate the effectiveness of the current safeguards </a:t>
            </a:r>
          </a:p>
          <a:p>
            <a:pPr marL="821700" lvl="2" indent="-342900"/>
            <a:r>
              <a:rPr lang="en-US" sz="2500" dirty="0"/>
              <a:t>Design and implement a safeguards program</a:t>
            </a:r>
          </a:p>
          <a:p>
            <a:pPr marL="821700" lvl="2" indent="-342900"/>
            <a:r>
              <a:rPr lang="en-US" sz="2500" dirty="0"/>
              <a:t>Regularly monitor it</a:t>
            </a:r>
          </a:p>
          <a:p>
            <a:pPr marL="821700" lvl="2" indent="-342900"/>
            <a:r>
              <a:rPr lang="en-US" sz="2500" dirty="0"/>
              <a:t>Select service providers who maintain appropriate safeguards</a:t>
            </a:r>
          </a:p>
          <a:p>
            <a:pPr marL="821700" lvl="2" indent="-342900"/>
            <a:r>
              <a:rPr lang="en-US" sz="2500" dirty="0"/>
              <a:t>Implement multifactor authentication with limited exceptions</a:t>
            </a:r>
          </a:p>
          <a:p>
            <a:pPr marL="821700" lvl="2" indent="-342900"/>
            <a:r>
              <a:rPr lang="en-US" sz="2500" dirty="0"/>
              <a:t>Report a security event affecting 500 or more people to the FTC ASAP</a:t>
            </a:r>
          </a:p>
          <a:p>
            <a:pPr marL="1063625" lvl="3" indent="-342900"/>
            <a:r>
              <a:rPr lang="en-US" sz="2500" dirty="0"/>
              <a:t>Not later than 30 days from date of discovery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596C7E-8DA8-80A4-F5BA-8F90792EB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038" y="2143687"/>
            <a:ext cx="2285206" cy="228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06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7E1A8-9D5F-E33A-287C-C8A7CAFAF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4EEBB-1841-963C-839E-93EA053B9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IP PIN – p 415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C5699AF-20EB-66C7-16DF-BC4954BEE5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8" y="1559168"/>
            <a:ext cx="10011897" cy="4425707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Getting an IP PIN</a:t>
            </a:r>
          </a:p>
          <a:p>
            <a:pPr lvl="2">
              <a:spcAft>
                <a:spcPts val="1200"/>
              </a:spcAft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3000" b="1" dirty="0"/>
              <a:t>Offline Options</a:t>
            </a:r>
          </a:p>
          <a:p>
            <a:pPr lvl="3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2800" dirty="0"/>
              <a:t>Two </a:t>
            </a:r>
            <a:r>
              <a:rPr lang="en-US" sz="2800" b="1" dirty="0"/>
              <a:t>alternative </a:t>
            </a:r>
            <a:r>
              <a:rPr lang="en-US" sz="2800" dirty="0"/>
              <a:t>enrollment methods 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800" dirty="0"/>
              <a:t>Form 15227</a:t>
            </a:r>
          </a:p>
          <a:p>
            <a:pPr lvl="5">
              <a:spcAft>
                <a:spcPts val="1200"/>
              </a:spcAft>
              <a:buSzPct val="95000"/>
            </a:pPr>
            <a:r>
              <a:rPr lang="en-US" sz="2600" i="1" dirty="0"/>
              <a:t>Application for Identity Protection Personal Identification Number</a:t>
            </a:r>
          </a:p>
          <a:p>
            <a:pPr lvl="4">
              <a:spcAft>
                <a:spcPts val="1200"/>
              </a:spcAft>
              <a:buSzPct val="95000"/>
            </a:pPr>
            <a:r>
              <a:rPr lang="en-US" sz="2600" dirty="0"/>
              <a:t>Visit a Taxpayer Assistance Center (TAC) in person</a:t>
            </a:r>
          </a:p>
          <a:p>
            <a:pPr marL="496887" lvl="3" indent="0">
              <a:spcAft>
                <a:spcPts val="1200"/>
              </a:spcAft>
              <a:buSzPct val="95000"/>
              <a:buNone/>
            </a:pPr>
            <a:endParaRPr lang="en-US" sz="2400" dirty="0"/>
          </a:p>
          <a:p>
            <a:pPr lvl="3">
              <a:spcAft>
                <a:spcPts val="1200"/>
              </a:spcAft>
              <a:buSzPct val="95000"/>
            </a:pPr>
            <a:endParaRPr lang="en-US" sz="2400" dirty="0"/>
          </a:p>
          <a:p>
            <a:pPr marL="794250" lvl="4" indent="0">
              <a:spcAft>
                <a:spcPts val="1200"/>
              </a:spcAft>
              <a:buSzPct val="95000"/>
              <a:buNone/>
            </a:pPr>
            <a:endParaRPr lang="en-US" sz="2400" dirty="0"/>
          </a:p>
          <a:p>
            <a:pPr marL="496887" lvl="3" indent="0">
              <a:spcAft>
                <a:spcPts val="1200"/>
              </a:spcAft>
              <a:buSzPct val="95000"/>
              <a:buNone/>
            </a:pPr>
            <a:endParaRPr lang="en-US" sz="2200" dirty="0"/>
          </a:p>
          <a:p>
            <a:pPr lvl="3">
              <a:spcAft>
                <a:spcPts val="1200"/>
              </a:spcAft>
              <a:buSzPct val="95000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408AE3-1ECB-1312-1E88-6E185BE4B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096" y="1665235"/>
            <a:ext cx="2106786" cy="210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4414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4E2E7-FAD5-F699-4F95-6EF598C06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10EDB-0506-D1C3-C198-D6707242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Written information security plan – p 445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0D5529-A10D-28EF-A7D0-2B8719EB51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617672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New Multifactor Authentication</a:t>
            </a:r>
          </a:p>
          <a:p>
            <a:pPr marL="569700" lvl="1" indent="-342900"/>
            <a:r>
              <a:rPr lang="en-US" sz="3000" b="1" dirty="0"/>
              <a:t>FTC Safeguards Rules </a:t>
            </a:r>
          </a:p>
          <a:p>
            <a:pPr marL="821700" lvl="2" indent="-342900"/>
            <a:r>
              <a:rPr lang="en-US" sz="2800" dirty="0"/>
              <a:t>Requires </a:t>
            </a:r>
            <a:r>
              <a:rPr lang="en-US" sz="2800" b="1" dirty="0"/>
              <a:t>authentication</a:t>
            </a:r>
            <a:r>
              <a:rPr lang="en-US" sz="2800" dirty="0"/>
              <a:t> through </a:t>
            </a:r>
            <a:r>
              <a:rPr lang="en-US" sz="2800" b="1" dirty="0"/>
              <a:t>verification</a:t>
            </a:r>
            <a:r>
              <a:rPr lang="en-US" sz="2800" dirty="0"/>
              <a:t> of at least 2 of the following types of factors:</a:t>
            </a:r>
          </a:p>
          <a:p>
            <a:pPr marL="1063625" lvl="3" indent="-342900"/>
            <a:r>
              <a:rPr lang="en-US" sz="2600" dirty="0"/>
              <a:t>Knowledge factors (password)</a:t>
            </a:r>
          </a:p>
          <a:p>
            <a:pPr marL="1063625" lvl="3" indent="-342900"/>
            <a:r>
              <a:rPr lang="en-US" sz="2600" dirty="0"/>
              <a:t>Possession factors (token)</a:t>
            </a:r>
          </a:p>
          <a:p>
            <a:pPr marL="1063625" lvl="3" indent="-342900"/>
            <a:r>
              <a:rPr lang="en-US" sz="2600" dirty="0"/>
              <a:t>Inherence factors (biometric characteristics)</a:t>
            </a:r>
          </a:p>
          <a:p>
            <a:pPr marL="569700" lvl="1" indent="-342900"/>
            <a:r>
              <a:rPr lang="en-US" sz="3000" b="1" dirty="0"/>
              <a:t>IRS Publication 5708</a:t>
            </a:r>
          </a:p>
          <a:p>
            <a:pPr marL="1063625" lvl="3" indent="-342900"/>
            <a:r>
              <a:rPr lang="en-US" sz="2800" i="1" dirty="0"/>
              <a:t>Creating a Written Information Security Plan for your Tax &amp; Accounting Practice </a:t>
            </a:r>
            <a:r>
              <a:rPr lang="en-US" sz="2800" dirty="0"/>
              <a:t>has been updated to </a:t>
            </a:r>
            <a:r>
              <a:rPr lang="en-US" sz="2800" b="1" dirty="0"/>
              <a:t>require multifactor authentication</a:t>
            </a:r>
            <a:endParaRPr lang="en-US" sz="2800" i="1" dirty="0"/>
          </a:p>
          <a:p>
            <a:pPr marL="821700" lvl="2" indent="-342900"/>
            <a:endParaRPr lang="en-US" sz="2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8DF8F1-6988-0146-55ED-120527645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399" y="3136145"/>
            <a:ext cx="2084484" cy="208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5252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F7ED9-4623-51FB-AE23-2F23358F6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1BBAD-C7A7-1AA6-D28D-860594F5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Written information security plan – p 445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D083967-ADF3-354A-5CC0-429D58743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361194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New Reporting Requirements</a:t>
            </a:r>
          </a:p>
          <a:p>
            <a:pPr marL="569700" lvl="1" indent="-342900"/>
            <a:r>
              <a:rPr lang="en-US" sz="3000" b="1" dirty="0"/>
              <a:t>FTC Amends Safeguards Rule</a:t>
            </a:r>
          </a:p>
          <a:p>
            <a:pPr marL="821700" lvl="2" indent="-342900"/>
            <a:r>
              <a:rPr lang="en-US" sz="2800" dirty="0"/>
              <a:t>Effective May 2024</a:t>
            </a:r>
          </a:p>
          <a:p>
            <a:pPr marL="1063625" lvl="3" indent="-342900"/>
            <a:r>
              <a:rPr lang="en-US" sz="2800" dirty="0"/>
              <a:t>Upon discovery of a </a:t>
            </a:r>
            <a:r>
              <a:rPr lang="en-US" sz="2800" b="1" dirty="0"/>
              <a:t>notification </a:t>
            </a:r>
            <a:r>
              <a:rPr lang="en-US" sz="2800" dirty="0"/>
              <a:t>event, you must notify the FTC ASAP</a:t>
            </a:r>
          </a:p>
          <a:p>
            <a:pPr marL="1422900" lvl="4" indent="-342900"/>
            <a:r>
              <a:rPr lang="en-US" sz="2800" dirty="0"/>
              <a:t>No later than 30 days </a:t>
            </a:r>
            <a:r>
              <a:rPr lang="en-US" sz="2800" b="1" dirty="0"/>
              <a:t>after discovery</a:t>
            </a:r>
            <a:r>
              <a:rPr lang="en-US" sz="2800" dirty="0"/>
              <a:t> of the event</a:t>
            </a:r>
            <a:endParaRPr lang="en-US" sz="2800" b="1" dirty="0"/>
          </a:p>
          <a:p>
            <a:pPr marL="1063625" lvl="3" indent="-342900"/>
            <a:r>
              <a:rPr lang="en-US" sz="2800" b="1" i="1" dirty="0"/>
              <a:t>What is a notification event?</a:t>
            </a:r>
          </a:p>
          <a:p>
            <a:pPr marL="1422900" lvl="4" indent="-342900"/>
            <a:r>
              <a:rPr lang="en-US" sz="2800" dirty="0"/>
              <a:t>Security breach involving the unauthorized acquisition of unencrypted information of at least 500 customers</a:t>
            </a:r>
          </a:p>
          <a:p>
            <a:pPr marL="821700" lvl="2" indent="-342900"/>
            <a:endParaRPr lang="en-US" sz="2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556372-408D-883C-9753-D192E9AA7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8541" y="738632"/>
            <a:ext cx="1972972" cy="187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2836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87567-9CA0-AFF9-7DA5-950965BD9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EBBDB-DE52-8878-6FCB-2F854D37C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Written information security plan – p 446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3921DD9-C89F-AB55-9A6E-728C4CCE2C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361194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New Reporting Requirements</a:t>
            </a:r>
          </a:p>
          <a:p>
            <a:pPr marL="569700" lvl="1" indent="-342900"/>
            <a:r>
              <a:rPr lang="en-US" sz="3000" b="1" dirty="0"/>
              <a:t>Notice</a:t>
            </a:r>
          </a:p>
          <a:p>
            <a:pPr marL="821700" lvl="2" indent="-342900"/>
            <a:r>
              <a:rPr lang="en-US" sz="2800" dirty="0"/>
              <a:t>Send electronically</a:t>
            </a:r>
          </a:p>
          <a:p>
            <a:pPr marL="821700" lvl="2" indent="-342900"/>
            <a:r>
              <a:rPr lang="en-US" sz="2800" dirty="0"/>
              <a:t>Use Safeguards Rule Security Event Reporting Form</a:t>
            </a:r>
          </a:p>
          <a:p>
            <a:pPr marL="1063625" lvl="3" indent="-342900"/>
            <a:r>
              <a:rPr lang="en-US" sz="2800" dirty="0">
                <a:hlinkClick r:id="rId2"/>
              </a:rPr>
              <a:t>www.ftc.gov/business-guidance/privacy-security-gramm-leach-bliley-act/safeguards-rule-form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FBDCD0-6ABF-2DC3-81E5-4BD5A5573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394" y="4162057"/>
            <a:ext cx="2519382" cy="251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873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F1060-6574-E701-E0AD-DE0088671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CF343-30D5-C61E-134D-FF72C3DE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Written information security plan – p 446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F4B86E0-B66C-ADF9-4DF7-123A4F1138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361194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New Reporting Requirements</a:t>
            </a:r>
          </a:p>
          <a:p>
            <a:pPr marL="569700" lvl="1" indent="-342900"/>
            <a:r>
              <a:rPr lang="en-US" sz="3000" b="1" dirty="0"/>
              <a:t>Notice</a:t>
            </a:r>
          </a:p>
          <a:p>
            <a:pPr marL="821700" lvl="2" indent="-342900"/>
            <a:r>
              <a:rPr lang="en-US" sz="2800" u="sng" dirty="0"/>
              <a:t>Include the following:</a:t>
            </a:r>
          </a:p>
          <a:p>
            <a:pPr marL="1063625" lvl="3" indent="-342900"/>
            <a:r>
              <a:rPr lang="en-US" sz="2700" dirty="0"/>
              <a:t>Your name and contact information</a:t>
            </a:r>
          </a:p>
          <a:p>
            <a:pPr marL="1063625" lvl="3" indent="-342900"/>
            <a:r>
              <a:rPr lang="en-US" sz="2700" dirty="0"/>
              <a:t>Description of the types of information involved</a:t>
            </a:r>
          </a:p>
          <a:p>
            <a:pPr marL="1063625" lvl="3" indent="-342900"/>
            <a:r>
              <a:rPr lang="en-US" sz="2700" dirty="0"/>
              <a:t>Date or date range of the notification event (if known)</a:t>
            </a:r>
          </a:p>
          <a:p>
            <a:pPr marL="1063625" lvl="3" indent="-342900"/>
            <a:r>
              <a:rPr lang="en-US" sz="2700" dirty="0"/>
              <a:t>Number of consumers affected or potentially affected</a:t>
            </a:r>
          </a:p>
          <a:p>
            <a:pPr marL="1063625" lvl="3" indent="-342900"/>
            <a:r>
              <a:rPr lang="en-US" sz="2700" dirty="0"/>
              <a:t>General description of the notification event</a:t>
            </a:r>
          </a:p>
          <a:p>
            <a:pPr marL="1063625" lvl="3" indent="-342900"/>
            <a:r>
              <a:rPr lang="en-US" sz="2700" dirty="0"/>
              <a:t>Whether any law enforcement official has provided a written notification that notifying the public of the breach would </a:t>
            </a:r>
            <a:r>
              <a:rPr lang="en-US" sz="2700" b="1" dirty="0"/>
              <a:t>impede a criminal investigation</a:t>
            </a:r>
            <a:r>
              <a:rPr lang="en-US" sz="2700" dirty="0"/>
              <a:t> or </a:t>
            </a:r>
            <a:r>
              <a:rPr lang="en-US" sz="2700" b="1" dirty="0"/>
              <a:t>cause damage to national security</a:t>
            </a:r>
            <a:endParaRPr lang="en-US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388BC-4218-DDB8-3B26-0ED5B562D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492" y="1436649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1906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A09C7-59AA-F327-914E-366756C74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D82E-BE6F-D621-6980-D05AA2B3E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Written information security plan – p 446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1E57EF-8BEB-A819-D5CC-493B9F5889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361194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New Reporting Requirements</a:t>
            </a:r>
          </a:p>
          <a:p>
            <a:pPr marL="569700" lvl="1" indent="-342900"/>
            <a:r>
              <a:rPr lang="en-US" sz="3000" b="1" dirty="0"/>
              <a:t>Notice</a:t>
            </a:r>
          </a:p>
          <a:p>
            <a:pPr marL="821700" lvl="2" indent="-342900"/>
            <a:r>
              <a:rPr lang="en-US" sz="2800" dirty="0"/>
              <a:t>IRS recommends you also contact your IRS Stakeholder Liaison to report a data breach</a:t>
            </a:r>
            <a:endParaRPr lang="en-US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3829E4-0C47-5804-2DD7-3F9D25DE1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689" y="3258808"/>
            <a:ext cx="2608591" cy="260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8720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82501-935C-F24B-BAFE-439FC5058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65DF5-3302-405A-C30E-8C40CD2DA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Written information security plan – p 446-452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1BC25D6-6604-EB34-A5A7-22822E380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361194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Sample WISP</a:t>
            </a:r>
          </a:p>
          <a:p>
            <a:pPr marL="569700" lvl="1" indent="-342900"/>
            <a:r>
              <a:rPr lang="en-US" sz="3000" b="1" dirty="0"/>
              <a:t>Created by the Security Summit</a:t>
            </a:r>
          </a:p>
          <a:p>
            <a:pPr marL="821700" lvl="2" indent="-342900"/>
            <a:r>
              <a:rPr lang="en-US" sz="2800" dirty="0"/>
              <a:t>See Publication 5708</a:t>
            </a:r>
          </a:p>
          <a:p>
            <a:pPr marL="1063625" lvl="3" indent="-342900"/>
            <a:r>
              <a:rPr lang="en-US" sz="2800" i="1" dirty="0"/>
              <a:t>Revised August 2024</a:t>
            </a:r>
          </a:p>
          <a:p>
            <a:pPr marL="1063625" lvl="3" indent="-342900"/>
            <a:endParaRPr lang="en-US" sz="2800" dirty="0"/>
          </a:p>
          <a:p>
            <a:pPr marL="569700" lvl="1" indent="-342900"/>
            <a:r>
              <a:rPr lang="en-US" sz="3000" b="1" dirty="0"/>
              <a:t>Figure 11.7</a:t>
            </a:r>
          </a:p>
          <a:p>
            <a:pPr marL="821700" lvl="2" indent="-342900"/>
            <a:r>
              <a:rPr lang="en-US" sz="2800" dirty="0"/>
              <a:t>Sample WISP</a:t>
            </a:r>
          </a:p>
          <a:p>
            <a:pPr marL="1063625" lvl="3" indent="-342900"/>
            <a:endParaRPr lang="en-US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4851C7-C94C-5738-3720-D8BE68904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399" y="2712399"/>
            <a:ext cx="2775860" cy="277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5817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79EC34A-DF64-8D6D-EFBD-CAE8DAE2D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40D56-B701-87EF-01E1-20896A16F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Tax scams – p 453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3A2B23-04CC-D7C2-83EA-2807804E57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361194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Common Tax Scams</a:t>
            </a:r>
          </a:p>
          <a:p>
            <a:pPr marL="569700" lvl="1" indent="-342900"/>
            <a:r>
              <a:rPr lang="en-US" sz="3000" b="1" dirty="0"/>
              <a:t>Disaster Fraud </a:t>
            </a:r>
          </a:p>
          <a:p>
            <a:pPr marL="821700" lvl="2" indent="-342900"/>
            <a:r>
              <a:rPr lang="en-US" sz="2800" dirty="0"/>
              <a:t>Unsolicited contact</a:t>
            </a:r>
          </a:p>
          <a:p>
            <a:pPr marL="1063625" lvl="3" indent="-342900"/>
            <a:r>
              <a:rPr lang="en-US" sz="2600" dirty="0"/>
              <a:t>Telephone, social media, email, or in-person</a:t>
            </a:r>
          </a:p>
          <a:p>
            <a:pPr marL="821700" lvl="2" indent="-342900"/>
            <a:r>
              <a:rPr lang="en-US" sz="2800" dirty="0"/>
              <a:t>Impersonate IRS or other federal agencies to dupe victims</a:t>
            </a:r>
            <a:r>
              <a:rPr lang="en-US" sz="2600" dirty="0"/>
              <a:t> </a:t>
            </a:r>
          </a:p>
          <a:p>
            <a:pPr marL="1063625" lvl="3" indent="-342900"/>
            <a:r>
              <a:rPr lang="en-US" sz="2600" dirty="0"/>
              <a:t>Steal name, address, SSN, banking information </a:t>
            </a:r>
          </a:p>
          <a:p>
            <a:pPr marL="821700" lvl="2" indent="-342900"/>
            <a:r>
              <a:rPr lang="en-US" sz="2800" dirty="0"/>
              <a:t>Apply for FEMA assistance using victim’s information</a:t>
            </a:r>
          </a:p>
          <a:p>
            <a:pPr marL="821700" lvl="2" indent="-342900"/>
            <a:r>
              <a:rPr lang="en-US" sz="2800" b="1" dirty="0"/>
              <a:t>REMINDERS:</a:t>
            </a:r>
          </a:p>
          <a:p>
            <a:pPr marL="1063625" lvl="3" indent="-342900"/>
            <a:r>
              <a:rPr lang="en-US" sz="2600" dirty="0"/>
              <a:t>FEMA personnel have ID badges with photo IDs</a:t>
            </a:r>
          </a:p>
          <a:p>
            <a:pPr marL="1063625" lvl="3" indent="-342900"/>
            <a:r>
              <a:rPr lang="en-US" sz="2600" dirty="0"/>
              <a:t>FEMA &amp; SBA never charge a fee for assistance!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BBCD72-E1DF-0A69-D4E1-5C76033BD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319" y="367990"/>
            <a:ext cx="2818606" cy="281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3645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EF51191-09E6-1799-597A-9E591C8FD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39E1B-64AC-9A11-30E1-20364636E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Tax scams – p 453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4E9C15C-47E3-2899-936D-DE28EE79A3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361194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Common Tax Scams</a:t>
            </a:r>
          </a:p>
          <a:p>
            <a:pPr marL="569700" lvl="1" indent="-342900"/>
            <a:r>
              <a:rPr lang="en-US" sz="3000" b="1" dirty="0"/>
              <a:t>Disaster Fraud </a:t>
            </a:r>
          </a:p>
          <a:p>
            <a:pPr marL="821700" lvl="2" indent="-342900"/>
            <a:r>
              <a:rPr lang="en-US" sz="2800" dirty="0"/>
              <a:t>Scammers create </a:t>
            </a:r>
            <a:r>
              <a:rPr lang="en-US" sz="2800" b="1" dirty="0"/>
              <a:t>fake charities</a:t>
            </a:r>
            <a:endParaRPr lang="en-US" sz="2800" dirty="0"/>
          </a:p>
          <a:p>
            <a:pPr marL="1063625" lvl="3" indent="-342900"/>
            <a:r>
              <a:rPr lang="en-US" sz="2600" dirty="0"/>
              <a:t>Take advantage of people’s generosity during natural disasters</a:t>
            </a:r>
          </a:p>
          <a:p>
            <a:pPr marL="821700" lvl="2" indent="-342900"/>
            <a:r>
              <a:rPr lang="en-US" sz="2800" dirty="0"/>
              <a:t>Verify a charity!</a:t>
            </a:r>
          </a:p>
          <a:p>
            <a:pPr marL="1063625" lvl="3" indent="-342900"/>
            <a:r>
              <a:rPr lang="en-US" sz="2600" dirty="0"/>
              <a:t>Charity’s official website</a:t>
            </a:r>
          </a:p>
          <a:p>
            <a:pPr marL="1063625" lvl="3" indent="-342900"/>
            <a:r>
              <a:rPr lang="en-US" sz="2600" dirty="0"/>
              <a:t>Better Business Bureau’s Wise Giving Alliance</a:t>
            </a:r>
          </a:p>
          <a:p>
            <a:pPr marL="1063625" lvl="3" indent="-342900"/>
            <a:r>
              <a:rPr lang="en-US" sz="2600" dirty="0"/>
              <a:t>Charity Navigator</a:t>
            </a:r>
          </a:p>
          <a:p>
            <a:pPr marL="1063625" lvl="3" indent="-342900"/>
            <a:r>
              <a:rPr lang="en-US" sz="2600" dirty="0"/>
              <a:t>Charity Watch</a:t>
            </a:r>
          </a:p>
          <a:p>
            <a:pPr marL="1063625" lvl="3" indent="-342900"/>
            <a:r>
              <a:rPr lang="en-US" sz="2600" dirty="0"/>
              <a:t>GuideStar</a:t>
            </a:r>
          </a:p>
          <a:p>
            <a:pPr marL="1063625" lvl="3" indent="-342900"/>
            <a:r>
              <a:rPr lang="en-US" sz="2800" dirty="0">
                <a:hlinkClick r:id="rId2"/>
              </a:rPr>
              <a:t>Search for tax exempt organizations | Internal Revenue Service</a:t>
            </a:r>
            <a:endParaRPr lang="en-US" sz="2600" dirty="0"/>
          </a:p>
          <a:p>
            <a:pPr lvl="3" indent="0">
              <a:buNone/>
            </a:pPr>
            <a:endParaRPr lang="en-US" sz="2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693AA3-457F-59A2-765D-80BC73451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995" y="472765"/>
            <a:ext cx="1961356" cy="196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692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31EA933-66AD-BFBC-A560-C5999780A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E4B4E-DC87-4E2D-E2EF-4C976A96F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Tax scams – p 453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9D8D52F-AB2B-322A-801A-9F19093834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361194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Common Tax Scams</a:t>
            </a:r>
          </a:p>
          <a:p>
            <a:pPr marL="569700" lvl="1" indent="-342900"/>
            <a:r>
              <a:rPr lang="en-US" sz="3000" b="1" dirty="0"/>
              <a:t>Clean Energy Tax Credit Scam</a:t>
            </a:r>
          </a:p>
          <a:p>
            <a:pPr marL="821700" lvl="2" indent="-342900"/>
            <a:r>
              <a:rPr lang="en-US" sz="2800" dirty="0"/>
              <a:t>Unscrupulous tax return preparer</a:t>
            </a:r>
          </a:p>
          <a:p>
            <a:pPr marL="1063625" lvl="3" indent="-342900"/>
            <a:r>
              <a:rPr lang="en-US" sz="2800" dirty="0"/>
              <a:t>Misrepresent rules for claiming the clean energy credits</a:t>
            </a:r>
          </a:p>
          <a:p>
            <a:pPr marL="1063625" lvl="3" indent="-342900"/>
            <a:r>
              <a:rPr lang="en-US" sz="2800" dirty="0"/>
              <a:t>Target Form 1040 filers</a:t>
            </a:r>
          </a:p>
          <a:p>
            <a:pPr marL="1063625" lvl="3" indent="-342900"/>
            <a:r>
              <a:rPr lang="en-US" sz="2800" dirty="0"/>
              <a:t>Claim credits to offset income tax from sources such as</a:t>
            </a:r>
          </a:p>
          <a:p>
            <a:pPr marL="1422900" lvl="4" indent="-342900"/>
            <a:r>
              <a:rPr lang="en-US" sz="2600" dirty="0"/>
              <a:t>Wages, social security, and retirement </a:t>
            </a:r>
          </a:p>
          <a:p>
            <a:pPr marL="1063625" lvl="3" indent="-342900"/>
            <a:endParaRPr lang="en-US" sz="2800" dirty="0"/>
          </a:p>
          <a:p>
            <a:pPr lvl="3" indent="0">
              <a:buNone/>
            </a:pP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021CD-D409-66FB-594B-77E45D210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369" y="3875049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2803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1A481-39A5-5759-AEB1-F3E8FAD06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3DA91-717D-2EE1-6F80-2C638655A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96" y="266400"/>
            <a:ext cx="11454603" cy="576000"/>
          </a:xfrm>
        </p:spPr>
        <p:txBody>
          <a:bodyPr>
            <a:noAutofit/>
          </a:bodyPr>
          <a:lstStyle/>
          <a:p>
            <a:r>
              <a:rPr lang="en-US" dirty="0"/>
              <a:t>Tax scams – p 454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124273-6ED3-EB84-2457-FD7EECBF48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89" y="1260088"/>
            <a:ext cx="11361194" cy="5229922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Common Tax Scams</a:t>
            </a:r>
          </a:p>
          <a:p>
            <a:pPr marL="569700" lvl="1" indent="-342900"/>
            <a:r>
              <a:rPr lang="en-US" sz="3000" b="1" dirty="0"/>
              <a:t>IRS Fresh Start Phone Scam</a:t>
            </a:r>
          </a:p>
          <a:p>
            <a:pPr marL="821700" lvl="2" indent="-342900"/>
            <a:r>
              <a:rPr lang="en-US" sz="2800" dirty="0"/>
              <a:t>Robocall scam</a:t>
            </a:r>
          </a:p>
          <a:p>
            <a:pPr marL="821700" lvl="2" indent="-342900"/>
            <a:r>
              <a:rPr lang="en-US" sz="2800" dirty="0"/>
              <a:t>IRS Fresh Start Program “will eliminate tax debt”</a:t>
            </a:r>
          </a:p>
          <a:p>
            <a:pPr marL="821700" lvl="2" indent="-342900"/>
            <a:r>
              <a:rPr lang="en-US" sz="2800" dirty="0"/>
              <a:t>Claim to represent the IRS</a:t>
            </a:r>
          </a:p>
          <a:p>
            <a:pPr marL="821700" lvl="2" indent="-342900"/>
            <a:r>
              <a:rPr lang="en-US" sz="2800" dirty="0"/>
              <a:t>May demand immediate payment</a:t>
            </a:r>
          </a:p>
          <a:p>
            <a:pPr marL="1063625" lvl="3" indent="-342900"/>
            <a:r>
              <a:rPr lang="en-US" sz="2800" dirty="0"/>
              <a:t>Gift card or electronic transfer</a:t>
            </a:r>
          </a:p>
          <a:p>
            <a:pPr marL="821700" lvl="2" indent="-342900"/>
            <a:r>
              <a:rPr lang="en-US" sz="2800" dirty="0"/>
              <a:t>May try to collect PII</a:t>
            </a:r>
          </a:p>
          <a:p>
            <a:pPr marL="569700" lvl="1" indent="-342900"/>
            <a:r>
              <a:rPr lang="en-US" sz="2800" b="1" dirty="0"/>
              <a:t>Figure 11.8</a:t>
            </a:r>
          </a:p>
          <a:p>
            <a:pPr marL="821700" lvl="2" indent="-342900"/>
            <a:r>
              <a:rPr lang="en-US" sz="2600" dirty="0"/>
              <a:t>Transcription of Voice Mail from the Tax Resolution Department</a:t>
            </a:r>
          </a:p>
          <a:p>
            <a:pPr lvl="3" indent="0">
              <a:buNone/>
            </a:pP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34457B-A310-D1A5-1A0B-914E5D4D4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969" y="2239169"/>
            <a:ext cx="2971006" cy="297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872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7864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CSESSI~1\AppData\Local\Temp\PR\data\asimages\{61604582-08F9-45B9-A82D-6A10FC79BCEF}_7.png&quot;/&gt;&lt;left val=&quot;36&quot;/&gt;&lt;top val=&quot;442&quot;/&gt;&lt;width val=&quot;648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55&quot;/&gt;&lt;/TableIndex&gt;&lt;/ShapeTextInfo&gt;"/>
</p:tagLst>
</file>

<file path=ppt/theme/theme1.xml><?xml version="1.0" encoding="utf-8"?>
<a:theme xmlns:a="http://schemas.openxmlformats.org/drawingml/2006/main" name="ADP 16:9 Template A_SD">
  <a:themeElements>
    <a:clrScheme name="Custom 1">
      <a:dk1>
        <a:srgbClr val="010035"/>
      </a:dk1>
      <a:lt1>
        <a:srgbClr val="FFFFFF"/>
      </a:lt1>
      <a:dk2>
        <a:srgbClr val="D0271D"/>
      </a:dk2>
      <a:lt2>
        <a:srgbClr val="F2F3F3"/>
      </a:lt2>
      <a:accent1>
        <a:srgbClr val="FF5E5A"/>
      </a:accent1>
      <a:accent2>
        <a:srgbClr val="FF9292"/>
      </a:accent2>
      <a:accent3>
        <a:srgbClr val="FFE5E7"/>
      </a:accent3>
      <a:accent4>
        <a:srgbClr val="8A21B8"/>
      </a:accent4>
      <a:accent5>
        <a:srgbClr val="334DC7"/>
      </a:accent5>
      <a:accent6>
        <a:srgbClr val="54565A"/>
      </a:accent6>
      <a:hlink>
        <a:srgbClr val="3BA345"/>
      </a:hlink>
      <a:folHlink>
        <a:srgbClr val="FFFFFF"/>
      </a:folHlink>
    </a:clrScheme>
    <a:fontScheme name="ADP">
      <a:majorFont>
        <a:latin typeface="Taub Sans"/>
        <a:ea typeface="Taub Sans 050"/>
        <a:cs typeface="Taub Sans 050"/>
      </a:majorFont>
      <a:minorFont>
        <a:latin typeface="Taub Sans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 w="12700">
          <a:solidFill>
            <a:srgbClr val="01003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1200"/>
          </a:spcAft>
          <a:buClr>
            <a:schemeClr val="accent1"/>
          </a:buClr>
          <a:defRPr sz="1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DP_16-9_Template A_20240213" id="{88FF9FBC-A30E-C443-8779-C3FD5F2122E9}" vid="{014ECBF5-FA55-0D44-BC3A-797A3C6DDCF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4233A896DCBC4581C007684C5326BD" ma:contentTypeVersion="10" ma:contentTypeDescription="Create a new document." ma:contentTypeScope="" ma:versionID="4958f74ab4a36ce7cd4323b0e5a615d1">
  <xsd:schema xmlns:xsd="http://www.w3.org/2001/XMLSchema" xmlns:xs="http://www.w3.org/2001/XMLSchema" xmlns:p="http://schemas.microsoft.com/office/2006/metadata/properties" xmlns:ns2="1c3c0177-d96a-49fe-909d-011e02135adc" xmlns:ns3="de4f32cc-265e-4fe0-847e-355c10d5a318" targetNamespace="http://schemas.microsoft.com/office/2006/metadata/properties" ma:root="true" ma:fieldsID="c58e159d8029fa25f5ad5084901cb50b" ns2:_="" ns3:_="">
    <xsd:import namespace="1c3c0177-d96a-49fe-909d-011e02135adc"/>
    <xsd:import namespace="de4f32cc-265e-4fe0-847e-355c10d5a31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c0177-d96a-49fe-909d-011e02135ad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4f32cc-265e-4fe0-847e-355c10d5a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A36438-98F7-4221-978E-084F6C449D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EB3448-29E8-4A17-B9B5-1161C257D3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3c0177-d96a-49fe-909d-011e02135adc"/>
    <ds:schemaRef ds:uri="de4f32cc-265e-4fe0-847e-355c10d5a3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69C13C-DF92-4912-9C27-6C72BFB45182}">
  <ds:schemaRefs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de4f32cc-265e-4fe0-847e-355c10d5a318"/>
    <ds:schemaRef ds:uri="http://schemas.microsoft.com/office/2006/documentManagement/types"/>
    <ds:schemaRef ds:uri="1c3c0177-d96a-49fe-909d-011e02135adc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48974</TotalTime>
  <Words>5909</Words>
  <Application>Microsoft Office PowerPoint</Application>
  <PresentationFormat>Custom</PresentationFormat>
  <Paragraphs>1094</Paragraphs>
  <Slides>117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117</vt:i4>
      </vt:variant>
    </vt:vector>
  </HeadingPairs>
  <TitlesOfParts>
    <vt:vector size="128" baseType="lpstr">
      <vt:lpstr>Arial</vt:lpstr>
      <vt:lpstr>Calibri</vt:lpstr>
      <vt:lpstr>Fira Sans</vt:lpstr>
      <vt:lpstr>Fira Sans Light</vt:lpstr>
      <vt:lpstr>Fira Sans Medium</vt:lpstr>
      <vt:lpstr>System Font Regular</vt:lpstr>
      <vt:lpstr>Taub Sans</vt:lpstr>
      <vt:lpstr>Taub Sans Text</vt:lpstr>
      <vt:lpstr>Wingdings</vt:lpstr>
      <vt:lpstr>ADP 16:9 Template A_SD</vt:lpstr>
      <vt:lpstr>Custom Design</vt:lpstr>
      <vt:lpstr>PowerPoint Presentation</vt:lpstr>
      <vt:lpstr>Irs issues – p 413</vt:lpstr>
      <vt:lpstr>Identity Protection personal identification number (IP PIN) – P 415</vt:lpstr>
      <vt:lpstr>IP PIN – p 415</vt:lpstr>
      <vt:lpstr>IP PIN – p 415</vt:lpstr>
      <vt:lpstr>IP PIN – p 415</vt:lpstr>
      <vt:lpstr>IP PIN – p 415</vt:lpstr>
      <vt:lpstr>IP PIN – p 415</vt:lpstr>
      <vt:lpstr>IP PIN – p 415</vt:lpstr>
      <vt:lpstr>IP PIN – p 416</vt:lpstr>
      <vt:lpstr>IP PIN – p 416</vt:lpstr>
      <vt:lpstr>IP PIN – p 416</vt:lpstr>
      <vt:lpstr>IP PIN – p 416</vt:lpstr>
      <vt:lpstr>IP PIN – p 416</vt:lpstr>
      <vt:lpstr>IP PIN – p 417</vt:lpstr>
      <vt:lpstr>IP PIN – p 417</vt:lpstr>
      <vt:lpstr>Document upload tool – p 418</vt:lpstr>
      <vt:lpstr>Document upload tool – p 418</vt:lpstr>
      <vt:lpstr>Document upload tool – p 418</vt:lpstr>
      <vt:lpstr>Document upload tool – p 418</vt:lpstr>
      <vt:lpstr>Document upload tool – p 418</vt:lpstr>
      <vt:lpstr>Document upload tool – p 419</vt:lpstr>
      <vt:lpstr>Document upload tool – p 419</vt:lpstr>
      <vt:lpstr>Document upload tool – p 420</vt:lpstr>
      <vt:lpstr>Business tax account – p 421</vt:lpstr>
      <vt:lpstr>Business tax account – p 421</vt:lpstr>
      <vt:lpstr>Business tax account – p 421</vt:lpstr>
      <vt:lpstr>Business tax account – p 422</vt:lpstr>
      <vt:lpstr>Business tax account – p 422</vt:lpstr>
      <vt:lpstr>Business tax account – p 422</vt:lpstr>
      <vt:lpstr>Business tax account – p 423</vt:lpstr>
      <vt:lpstr>Business tax account – p 423</vt:lpstr>
      <vt:lpstr>Business tax account – p 423</vt:lpstr>
      <vt:lpstr>Business tax account – p 423</vt:lpstr>
      <vt:lpstr>Business tax account – p 423</vt:lpstr>
      <vt:lpstr>Business tax account – p 423-424</vt:lpstr>
      <vt:lpstr>Business tax account – p 424</vt:lpstr>
      <vt:lpstr>Business tax account – p 424</vt:lpstr>
      <vt:lpstr>Business tax account – p 424</vt:lpstr>
      <vt:lpstr>Business tax account – p 424</vt:lpstr>
      <vt:lpstr>Installment agreements – p 426</vt:lpstr>
      <vt:lpstr>Installment agreements – p 426</vt:lpstr>
      <vt:lpstr>Installment agreements – p 426</vt:lpstr>
      <vt:lpstr>Installment agreements – p 427</vt:lpstr>
      <vt:lpstr>Installment agreements – p 427</vt:lpstr>
      <vt:lpstr>Installment agreements – p 427-428</vt:lpstr>
      <vt:lpstr>Installment agreements – p 427-428</vt:lpstr>
      <vt:lpstr>Installment agreements – p 428-429</vt:lpstr>
      <vt:lpstr>Installment agreements – p 430</vt:lpstr>
      <vt:lpstr>Installment agreements – p 430</vt:lpstr>
      <vt:lpstr>Installment agreements – p 430</vt:lpstr>
      <vt:lpstr>Installment agreements – p 431</vt:lpstr>
      <vt:lpstr>Installment agreements – p 431</vt:lpstr>
      <vt:lpstr>Installment agreements – p 431</vt:lpstr>
      <vt:lpstr>Installment agreements – p 431</vt:lpstr>
      <vt:lpstr>Installment agreements – p 432</vt:lpstr>
      <vt:lpstr>Installment agreements – p 432</vt:lpstr>
      <vt:lpstr>Installment agreements – p 432-433</vt:lpstr>
      <vt:lpstr>Installment agreements – p 433</vt:lpstr>
      <vt:lpstr>Installment agreements – p 433</vt:lpstr>
      <vt:lpstr>Installment agreements – p 433</vt:lpstr>
      <vt:lpstr>Installment agreements – p 434</vt:lpstr>
      <vt:lpstr>Installment agreements – p 434</vt:lpstr>
      <vt:lpstr>Installment agreements – p 434</vt:lpstr>
      <vt:lpstr>Installment agreements – p 434</vt:lpstr>
      <vt:lpstr>Transcripts – p 435-436</vt:lpstr>
      <vt:lpstr>Transcripts – p 437</vt:lpstr>
      <vt:lpstr>Transcripts – p 437</vt:lpstr>
      <vt:lpstr>Transcripts – p 437</vt:lpstr>
      <vt:lpstr>Transcripts – p 438</vt:lpstr>
      <vt:lpstr>Transcripts – p 438</vt:lpstr>
      <vt:lpstr>Transcripts – p 438</vt:lpstr>
      <vt:lpstr>Transcripts – p 438</vt:lpstr>
      <vt:lpstr>Transcripts – p 438</vt:lpstr>
      <vt:lpstr>Transcripts – p 438</vt:lpstr>
      <vt:lpstr>Transcripts – p 438</vt:lpstr>
      <vt:lpstr>Transcripts – p 439</vt:lpstr>
      <vt:lpstr>Transcripts – p 439</vt:lpstr>
      <vt:lpstr>Transcripts – p 439</vt:lpstr>
      <vt:lpstr>Transcripts – p 440</vt:lpstr>
      <vt:lpstr>Transcripts – p 440</vt:lpstr>
      <vt:lpstr>Transcripts – p 440</vt:lpstr>
      <vt:lpstr>Transcripts – p 440-441</vt:lpstr>
      <vt:lpstr>Transcripts – p 441</vt:lpstr>
      <vt:lpstr>Transcripts – p 441</vt:lpstr>
      <vt:lpstr>Transcripts – p 441</vt:lpstr>
      <vt:lpstr>Written information security plan – p 444</vt:lpstr>
      <vt:lpstr>Written information security plan – p 444</vt:lpstr>
      <vt:lpstr>Written information security plan – p 445</vt:lpstr>
      <vt:lpstr>Written information security plan – p 445</vt:lpstr>
      <vt:lpstr>Written information security plan – p 445</vt:lpstr>
      <vt:lpstr>Written information security plan – p 446</vt:lpstr>
      <vt:lpstr>Written information security plan – p 446</vt:lpstr>
      <vt:lpstr>Written information security plan – p 446</vt:lpstr>
      <vt:lpstr>Written information security plan – p 446-452</vt:lpstr>
      <vt:lpstr>Tax scams – p 453</vt:lpstr>
      <vt:lpstr>Tax scams – p 453</vt:lpstr>
      <vt:lpstr>Tax scams – p 453</vt:lpstr>
      <vt:lpstr>Tax scams – p 454</vt:lpstr>
      <vt:lpstr>Tax scams – p 454-455</vt:lpstr>
      <vt:lpstr>Tax scams </vt:lpstr>
      <vt:lpstr>Tax scams – p 455</vt:lpstr>
      <vt:lpstr>Tax scams – p 455</vt:lpstr>
      <vt:lpstr>Tax scams – p 455-456</vt:lpstr>
      <vt:lpstr>Tax scams – p 456</vt:lpstr>
      <vt:lpstr>Tax scams – p 456</vt:lpstr>
      <vt:lpstr>Tax scams – p 456</vt:lpstr>
      <vt:lpstr>Tax scams – p 456</vt:lpstr>
      <vt:lpstr>Tax scams – p 456</vt:lpstr>
      <vt:lpstr>Tax scams – p 456</vt:lpstr>
      <vt:lpstr>Tax scams – p 457</vt:lpstr>
      <vt:lpstr>Tax scams – p 457</vt:lpstr>
      <vt:lpstr>Tax scams – p 457</vt:lpstr>
      <vt:lpstr>Tax scams – p 457-458</vt:lpstr>
      <vt:lpstr>Tax scams – Not in the book</vt:lpstr>
      <vt:lpstr>Tax scams – Not in the book</vt:lpstr>
      <vt:lpstr>Tax scams – Not in the book</vt:lpstr>
    </vt:vector>
  </TitlesOfParts>
  <Manager/>
  <Company>ADP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ADP Powerpoint template</dc:title>
  <dc:subject/>
  <dc:creator>Owner</dc:creator>
  <cp:keywords/>
  <dc:description/>
  <cp:lastModifiedBy>Susan Harper</cp:lastModifiedBy>
  <cp:revision>2566</cp:revision>
  <dcterms:created xsi:type="dcterms:W3CDTF">2019-04-10T19:24:31Z</dcterms:created>
  <dcterms:modified xsi:type="dcterms:W3CDTF">2025-10-17T00:34:33Z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38a41b-1a89-413a-a69a-ec3f2bc92845_Enabled">
    <vt:lpwstr>true</vt:lpwstr>
  </property>
  <property fmtid="{D5CDD505-2E9C-101B-9397-08002B2CF9AE}" pid="3" name="MSIP_Label_d038a41b-1a89-413a-a69a-ec3f2bc92845_SetDate">
    <vt:lpwstr>2025-03-05T21:58:25Z</vt:lpwstr>
  </property>
  <property fmtid="{D5CDD505-2E9C-101B-9397-08002B2CF9AE}" pid="4" name="MSIP_Label_d038a41b-1a89-413a-a69a-ec3f2bc92845_Method">
    <vt:lpwstr>Privileged</vt:lpwstr>
  </property>
  <property fmtid="{D5CDD505-2E9C-101B-9397-08002B2CF9AE}" pid="5" name="MSIP_Label_d038a41b-1a89-413a-a69a-ec3f2bc92845_Name">
    <vt:lpwstr>ADP Confidential [visual marking]</vt:lpwstr>
  </property>
  <property fmtid="{D5CDD505-2E9C-101B-9397-08002B2CF9AE}" pid="6" name="MSIP_Label_d038a41b-1a89-413a-a69a-ec3f2bc92845_SiteId">
    <vt:lpwstr>4c2c8480-d3f0-485b-b750-807ff693802f</vt:lpwstr>
  </property>
  <property fmtid="{D5CDD505-2E9C-101B-9397-08002B2CF9AE}" pid="7" name="MSIP_Label_d038a41b-1a89-413a-a69a-ec3f2bc92845_ActionId">
    <vt:lpwstr>ae325f1a-ee27-4436-a813-d1f2cd365844</vt:lpwstr>
  </property>
  <property fmtid="{D5CDD505-2E9C-101B-9397-08002B2CF9AE}" pid="8" name="MSIP_Label_d038a41b-1a89-413a-a69a-ec3f2bc92845_ContentBits">
    <vt:lpwstr>2</vt:lpwstr>
  </property>
  <property fmtid="{D5CDD505-2E9C-101B-9397-08002B2CF9AE}" pid="9" name="MSIP_Label_d038a41b-1a89-413a-a69a-ec3f2bc92845_Tag">
    <vt:lpwstr>10, 0, 1, 1</vt:lpwstr>
  </property>
  <property fmtid="{D5CDD505-2E9C-101B-9397-08002B2CF9AE}" pid="10" name="ClassificationContentMarkingFooterLocations">
    <vt:lpwstr>ADP 16\:9 Template A_SD:6</vt:lpwstr>
  </property>
  <property fmtid="{D5CDD505-2E9C-101B-9397-08002B2CF9AE}" pid="11" name="ClassificationContentMarkingFooterText">
    <vt:lpwstr>ADP Confidential</vt:lpwstr>
  </property>
  <property fmtid="{D5CDD505-2E9C-101B-9397-08002B2CF9AE}" pid="12" name="ContentTypeId">
    <vt:lpwstr>0x010100974233A896DCBC4581C007684C5326BD</vt:lpwstr>
  </property>
</Properties>
</file>