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0" r:id="rId1"/>
    <p:sldMasterId id="2147484202" r:id="rId2"/>
    <p:sldMasterId id="2147484188" r:id="rId3"/>
    <p:sldMasterId id="2147484189" r:id="rId4"/>
    <p:sldMasterId id="2147484190" r:id="rId5"/>
  </p:sldMasterIdLst>
  <p:notesMasterIdLst>
    <p:notesMasterId r:id="rId91"/>
  </p:notesMasterIdLst>
  <p:handoutMasterIdLst>
    <p:handoutMasterId r:id="rId92"/>
  </p:handoutMasterIdLst>
  <p:sldIdLst>
    <p:sldId id="441" r:id="rId6"/>
    <p:sldId id="623" r:id="rId7"/>
    <p:sldId id="1123" r:id="rId8"/>
    <p:sldId id="1124" r:id="rId9"/>
    <p:sldId id="1125" r:id="rId10"/>
    <p:sldId id="1126" r:id="rId11"/>
    <p:sldId id="1127" r:id="rId12"/>
    <p:sldId id="1128" r:id="rId13"/>
    <p:sldId id="1129" r:id="rId14"/>
    <p:sldId id="1130" r:id="rId15"/>
    <p:sldId id="1131" r:id="rId16"/>
    <p:sldId id="1132" r:id="rId17"/>
    <p:sldId id="1133" r:id="rId18"/>
    <p:sldId id="1122" r:id="rId19"/>
    <p:sldId id="854" r:id="rId20"/>
    <p:sldId id="988" r:id="rId21"/>
    <p:sldId id="882" r:id="rId22"/>
    <p:sldId id="1103" r:id="rId23"/>
    <p:sldId id="1114" r:id="rId24"/>
    <p:sldId id="1095" r:id="rId25"/>
    <p:sldId id="1134" r:id="rId26"/>
    <p:sldId id="1097" r:id="rId27"/>
    <p:sldId id="1135" r:id="rId28"/>
    <p:sldId id="998" r:id="rId29"/>
    <p:sldId id="1081" r:id="rId30"/>
    <p:sldId id="999" r:id="rId31"/>
    <p:sldId id="1000" r:id="rId32"/>
    <p:sldId id="1115" r:id="rId33"/>
    <p:sldId id="1004" r:id="rId34"/>
    <p:sldId id="1044" r:id="rId35"/>
    <p:sldId id="1136" r:id="rId36"/>
    <p:sldId id="1091" r:id="rId37"/>
    <p:sldId id="1121" r:id="rId38"/>
    <p:sldId id="1119" r:id="rId39"/>
    <p:sldId id="1139" r:id="rId40"/>
    <p:sldId id="1140" r:id="rId41"/>
    <p:sldId id="1141" r:id="rId42"/>
    <p:sldId id="1142" r:id="rId43"/>
    <p:sldId id="1143" r:id="rId44"/>
    <p:sldId id="1144" r:id="rId45"/>
    <p:sldId id="1145" r:id="rId46"/>
    <p:sldId id="1146" r:id="rId47"/>
    <p:sldId id="1147" r:id="rId48"/>
    <p:sldId id="1148" r:id="rId49"/>
    <p:sldId id="1149" r:id="rId50"/>
    <p:sldId id="1120" r:id="rId51"/>
    <p:sldId id="1040" r:id="rId52"/>
    <p:sldId id="1150" r:id="rId53"/>
    <p:sldId id="1041" r:id="rId54"/>
    <p:sldId id="1042" r:id="rId55"/>
    <p:sldId id="1101" r:id="rId56"/>
    <p:sldId id="1102" r:id="rId57"/>
    <p:sldId id="1151" r:id="rId58"/>
    <p:sldId id="1047" r:id="rId59"/>
    <p:sldId id="1152" r:id="rId60"/>
    <p:sldId id="1153" r:id="rId61"/>
    <p:sldId id="1104" r:id="rId62"/>
    <p:sldId id="1154" r:id="rId63"/>
    <p:sldId id="1089" r:id="rId64"/>
    <p:sldId id="1090" r:id="rId65"/>
    <p:sldId id="996" r:id="rId66"/>
    <p:sldId id="1155" r:id="rId67"/>
    <p:sldId id="1096" r:id="rId68"/>
    <p:sldId id="1160" r:id="rId69"/>
    <p:sldId id="1156" r:id="rId70"/>
    <p:sldId id="1043" r:id="rId71"/>
    <p:sldId id="1112" r:id="rId72"/>
    <p:sldId id="1105" r:id="rId73"/>
    <p:sldId id="1106" r:id="rId74"/>
    <p:sldId id="1107" r:id="rId75"/>
    <p:sldId id="1108" r:id="rId76"/>
    <p:sldId id="1116" r:id="rId77"/>
    <p:sldId id="1157" r:id="rId78"/>
    <p:sldId id="1010" r:id="rId79"/>
    <p:sldId id="1016" r:id="rId80"/>
    <p:sldId id="1158" r:id="rId81"/>
    <p:sldId id="1100" r:id="rId82"/>
    <p:sldId id="1012" r:id="rId83"/>
    <p:sldId id="1014" r:id="rId84"/>
    <p:sldId id="1111" r:id="rId85"/>
    <p:sldId id="1159" r:id="rId86"/>
    <p:sldId id="1037" r:id="rId87"/>
    <p:sldId id="1038" r:id="rId88"/>
    <p:sldId id="1039" r:id="rId89"/>
    <p:sldId id="965" r:id="rId90"/>
  </p:sldIdLst>
  <p:sldSz cx="9144000" cy="6858000" type="screen4x3"/>
  <p:notesSz cx="7010400" cy="9236075"/>
  <p:custDataLst>
    <p:tags r:id="rId93"/>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51A1BEB-30DA-48AD-B704-906114439575}">
          <p14:sldIdLst>
            <p14:sldId id="441"/>
            <p14:sldId id="623"/>
            <p14:sldId id="1123"/>
            <p14:sldId id="1124"/>
            <p14:sldId id="1125"/>
            <p14:sldId id="1126"/>
            <p14:sldId id="1127"/>
            <p14:sldId id="1128"/>
            <p14:sldId id="1129"/>
            <p14:sldId id="1130"/>
            <p14:sldId id="1131"/>
            <p14:sldId id="1132"/>
            <p14:sldId id="1133"/>
            <p14:sldId id="1122"/>
            <p14:sldId id="854"/>
            <p14:sldId id="988"/>
            <p14:sldId id="882"/>
            <p14:sldId id="1103"/>
            <p14:sldId id="1114"/>
            <p14:sldId id="1095"/>
            <p14:sldId id="1134"/>
            <p14:sldId id="1097"/>
            <p14:sldId id="1135"/>
            <p14:sldId id="998"/>
            <p14:sldId id="1081"/>
            <p14:sldId id="999"/>
            <p14:sldId id="1000"/>
            <p14:sldId id="1115"/>
            <p14:sldId id="1004"/>
            <p14:sldId id="1044"/>
            <p14:sldId id="1136"/>
            <p14:sldId id="1091"/>
            <p14:sldId id="1121"/>
            <p14:sldId id="1119"/>
            <p14:sldId id="1139"/>
            <p14:sldId id="1140"/>
            <p14:sldId id="1141"/>
            <p14:sldId id="1142"/>
            <p14:sldId id="1143"/>
            <p14:sldId id="1144"/>
            <p14:sldId id="1145"/>
            <p14:sldId id="1146"/>
            <p14:sldId id="1147"/>
            <p14:sldId id="1148"/>
            <p14:sldId id="1149"/>
            <p14:sldId id="1120"/>
            <p14:sldId id="1040"/>
            <p14:sldId id="1150"/>
            <p14:sldId id="1041"/>
            <p14:sldId id="1042"/>
            <p14:sldId id="1101"/>
            <p14:sldId id="1102"/>
            <p14:sldId id="1151"/>
            <p14:sldId id="1047"/>
            <p14:sldId id="1152"/>
            <p14:sldId id="1153"/>
            <p14:sldId id="1104"/>
            <p14:sldId id="1154"/>
            <p14:sldId id="1089"/>
            <p14:sldId id="1090"/>
            <p14:sldId id="996"/>
            <p14:sldId id="1155"/>
            <p14:sldId id="1096"/>
            <p14:sldId id="1160"/>
            <p14:sldId id="1156"/>
            <p14:sldId id="1043"/>
            <p14:sldId id="1112"/>
            <p14:sldId id="1105"/>
            <p14:sldId id="1106"/>
            <p14:sldId id="1107"/>
            <p14:sldId id="1108"/>
            <p14:sldId id="1116"/>
            <p14:sldId id="1157"/>
            <p14:sldId id="1010"/>
            <p14:sldId id="1016"/>
            <p14:sldId id="1158"/>
            <p14:sldId id="1100"/>
            <p14:sldId id="1012"/>
            <p14:sldId id="1014"/>
            <p14:sldId id="1111"/>
            <p14:sldId id="1159"/>
            <p14:sldId id="1037"/>
            <p14:sldId id="1038"/>
            <p14:sldId id="1039"/>
            <p14:sldId id="9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bel, Terri" initials="KT" lastIdx="1" clrIdx="0">
    <p:extLst>
      <p:ext uri="{19B8F6BF-5375-455C-9EA6-DF929625EA0E}">
        <p15:presenceInfo xmlns:p15="http://schemas.microsoft.com/office/powerpoint/2012/main" userId="S-1-5-21-2509641344-1052565914-3260824488-343278" providerId="AD"/>
      </p:ext>
    </p:extLst>
  </p:cmAuthor>
  <p:cmAuthor id="2" name="Golish, Kelly" initials="GK" lastIdx="2" clrIdx="1">
    <p:extLst>
      <p:ext uri="{19B8F6BF-5375-455C-9EA6-DF929625EA0E}">
        <p15:presenceInfo xmlns:p15="http://schemas.microsoft.com/office/powerpoint/2012/main" userId="S-1-5-21-2509641344-1052565914-3260824488-1338531" providerId="AD"/>
      </p:ext>
    </p:extLst>
  </p:cmAuthor>
  <p:cmAuthor id="3" name="Terri Kobel" initials="TK" lastIdx="3" clrIdx="2">
    <p:extLst>
      <p:ext uri="{19B8F6BF-5375-455C-9EA6-DF929625EA0E}">
        <p15:presenceInfo xmlns:p15="http://schemas.microsoft.com/office/powerpoint/2012/main" userId="Terri Kob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9D7"/>
    <a:srgbClr val="D6EDBD"/>
    <a:srgbClr val="FFFFCD"/>
    <a:srgbClr val="EAD5C0"/>
    <a:srgbClr val="D4D593"/>
    <a:srgbClr val="DEBC9A"/>
    <a:srgbClr val="FFDB69"/>
    <a:srgbClr val="160BEF"/>
    <a:srgbClr val="665742"/>
    <a:srgbClr val="0027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6ED279-1719-4DBA-B827-A2377DC63DD9}" v="56" dt="2025-10-07T20:10:34.0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1" autoAdjust="0"/>
    <p:restoredTop sz="60558" autoAdjust="0"/>
  </p:normalViewPr>
  <p:slideViewPr>
    <p:cSldViewPr>
      <p:cViewPr varScale="1">
        <p:scale>
          <a:sx n="73" d="100"/>
          <a:sy n="73" d="100"/>
        </p:scale>
        <p:origin x="1766" y="28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1" d="100"/>
          <a:sy n="61" d="100"/>
        </p:scale>
        <p:origin x="3245" y="4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notesMaster" Target="notesMasters/notesMaster1.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commentAuthors" Target="commentAuthors.xml"/><Relationship Id="rId99"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tags" Target="tags/tag1.xml"/><Relationship Id="rId9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Harper" userId="e5c32c341f11c70f" providerId="LiveId" clId="{FD6A2314-0C04-4976-8C34-41888E8298C7}"/>
    <pc:docChg chg="undo custSel addSld delSld modSld sldOrd modSection modNotesMaster">
      <pc:chgData name="Susan Harper" userId="e5c32c341f11c70f" providerId="LiveId" clId="{FD6A2314-0C04-4976-8C34-41888E8298C7}" dt="2025-10-17T00:45:29.954" v="14907" actId="1076"/>
      <pc:docMkLst>
        <pc:docMk/>
      </pc:docMkLst>
      <pc:sldChg chg="addSp delSp modSp mod modClrScheme chgLayout">
        <pc:chgData name="Susan Harper" userId="e5c32c341f11c70f" providerId="LiveId" clId="{FD6A2314-0C04-4976-8C34-41888E8298C7}" dt="2025-10-11T01:08:21.004" v="14170" actId="255"/>
        <pc:sldMkLst>
          <pc:docMk/>
          <pc:sldMk cId="1201643581" sldId="441"/>
        </pc:sldMkLst>
        <pc:spChg chg="mod">
          <ac:chgData name="Susan Harper" userId="e5c32c341f11c70f" providerId="LiveId" clId="{FD6A2314-0C04-4976-8C34-41888E8298C7}" dt="2025-10-11T01:08:21.004" v="14170" actId="255"/>
          <ac:spMkLst>
            <pc:docMk/>
            <pc:sldMk cId="1201643581" sldId="441"/>
            <ac:spMk id="6" creationId="{00000000-0000-0000-0000-000000000000}"/>
          </ac:spMkLst>
        </pc:spChg>
        <pc:picChg chg="add mod">
          <ac:chgData name="Susan Harper" userId="e5c32c341f11c70f" providerId="LiveId" clId="{FD6A2314-0C04-4976-8C34-41888E8298C7}" dt="2025-10-11T01:07:58.541" v="14147" actId="26606"/>
          <ac:picMkLst>
            <pc:docMk/>
            <pc:sldMk cId="1201643581" sldId="441"/>
            <ac:picMk id="2" creationId="{9AED8E45-0CC3-B38D-5EBF-DD015AE5E493}"/>
          </ac:picMkLst>
        </pc:picChg>
      </pc:sldChg>
      <pc:sldChg chg="modSp mod">
        <pc:chgData name="Susan Harper" userId="e5c32c341f11c70f" providerId="LiveId" clId="{FD6A2314-0C04-4976-8C34-41888E8298C7}" dt="2025-09-30T01:06:41.281" v="1436" actId="20577"/>
        <pc:sldMkLst>
          <pc:docMk/>
          <pc:sldMk cId="943362783" sldId="623"/>
        </pc:sldMkLst>
        <pc:spChg chg="mod">
          <ac:chgData name="Susan Harper" userId="e5c32c341f11c70f" providerId="LiveId" clId="{FD6A2314-0C04-4976-8C34-41888E8298C7}" dt="2025-09-30T00:57:11.424" v="1013" actId="6549"/>
          <ac:spMkLst>
            <pc:docMk/>
            <pc:sldMk cId="943362783" sldId="623"/>
            <ac:spMk id="2" creationId="{00000000-0000-0000-0000-000000000000}"/>
          </ac:spMkLst>
        </pc:spChg>
        <pc:spChg chg="mod">
          <ac:chgData name="Susan Harper" userId="e5c32c341f11c70f" providerId="LiveId" clId="{FD6A2314-0C04-4976-8C34-41888E8298C7}" dt="2025-09-30T01:06:41.281" v="1436" actId="20577"/>
          <ac:spMkLst>
            <pc:docMk/>
            <pc:sldMk cId="943362783" sldId="623"/>
            <ac:spMk id="4" creationId="{ADD8CDBC-312C-4F28-B7CA-5B8519427B7C}"/>
          </ac:spMkLst>
        </pc:spChg>
      </pc:sldChg>
      <pc:sldChg chg="del">
        <pc:chgData name="Susan Harper" userId="e5c32c341f11c70f" providerId="LiveId" clId="{FD6A2314-0C04-4976-8C34-41888E8298C7}" dt="2025-10-11T01:03:39.702" v="14108" actId="2696"/>
        <pc:sldMkLst>
          <pc:docMk/>
          <pc:sldMk cId="1821504158" sldId="994"/>
        </pc:sldMkLst>
      </pc:sldChg>
      <pc:sldChg chg="del">
        <pc:chgData name="Susan Harper" userId="e5c32c341f11c70f" providerId="LiveId" clId="{FD6A2314-0C04-4976-8C34-41888E8298C7}" dt="2025-10-11T01:03:41.110" v="14110" actId="2696"/>
        <pc:sldMkLst>
          <pc:docMk/>
          <pc:sldMk cId="3215528355" sldId="995"/>
        </pc:sldMkLst>
      </pc:sldChg>
      <pc:sldChg chg="modSp add mod ord">
        <pc:chgData name="Susan Harper" userId="e5c32c341f11c70f" providerId="LiveId" clId="{FD6A2314-0C04-4976-8C34-41888E8298C7}" dt="2025-10-07T19:56:34.425" v="12861"/>
        <pc:sldMkLst>
          <pc:docMk/>
          <pc:sldMk cId="966007668" sldId="996"/>
        </pc:sldMkLst>
        <pc:spChg chg="mod">
          <ac:chgData name="Susan Harper" userId="e5c32c341f11c70f" providerId="LiveId" clId="{FD6A2314-0C04-4976-8C34-41888E8298C7}" dt="2025-10-07T19:52:34.514" v="12816" actId="20577"/>
          <ac:spMkLst>
            <pc:docMk/>
            <pc:sldMk cId="966007668" sldId="996"/>
            <ac:spMk id="2" creationId="{6348ACEB-7DEA-CAA3-87D3-AEB9828BC395}"/>
          </ac:spMkLst>
        </pc:spChg>
        <pc:spChg chg="mod">
          <ac:chgData name="Susan Harper" userId="e5c32c341f11c70f" providerId="LiveId" clId="{FD6A2314-0C04-4976-8C34-41888E8298C7}" dt="2025-10-07T19:53:57.564" v="12825" actId="6549"/>
          <ac:spMkLst>
            <pc:docMk/>
            <pc:sldMk cId="966007668" sldId="996"/>
            <ac:spMk id="4" creationId="{AA74FA31-3755-B9C7-604A-536ED2A5BA83}"/>
          </ac:spMkLst>
        </pc:spChg>
        <pc:picChg chg="mod">
          <ac:chgData name="Susan Harper" userId="e5c32c341f11c70f" providerId="LiveId" clId="{FD6A2314-0C04-4976-8C34-41888E8298C7}" dt="2025-10-07T19:53:13.117" v="12822" actId="1076"/>
          <ac:picMkLst>
            <pc:docMk/>
            <pc:sldMk cId="966007668" sldId="996"/>
            <ac:picMk id="5" creationId="{46E2F985-45FD-8A53-ABFC-9BA6020D39A1}"/>
          </ac:picMkLst>
        </pc:picChg>
      </pc:sldChg>
      <pc:sldChg chg="del">
        <pc:chgData name="Susan Harper" userId="e5c32c341f11c70f" providerId="LiveId" clId="{FD6A2314-0C04-4976-8C34-41888E8298C7}" dt="2025-10-07T19:52:04.324" v="12808" actId="2696"/>
        <pc:sldMkLst>
          <pc:docMk/>
          <pc:sldMk cId="3887652792" sldId="996"/>
        </pc:sldMkLst>
      </pc:sldChg>
      <pc:sldChg chg="del">
        <pc:chgData name="Susan Harper" userId="e5c32c341f11c70f" providerId="LiveId" clId="{FD6A2314-0C04-4976-8C34-41888E8298C7}" dt="2025-10-07T19:55:57.996" v="12857" actId="2696"/>
        <pc:sldMkLst>
          <pc:docMk/>
          <pc:sldMk cId="1335382095" sldId="997"/>
        </pc:sldMkLst>
      </pc:sldChg>
      <pc:sldChg chg="del">
        <pc:chgData name="Susan Harper" userId="e5c32c341f11c70f" providerId="LiveId" clId="{FD6A2314-0C04-4976-8C34-41888E8298C7}" dt="2025-10-07T16:45:47.247" v="4976" actId="2696"/>
        <pc:sldMkLst>
          <pc:docMk/>
          <pc:sldMk cId="1518001125" sldId="998"/>
        </pc:sldMkLst>
      </pc:sldChg>
      <pc:sldChg chg="addSp delSp modSp add mod">
        <pc:chgData name="Susan Harper" userId="e5c32c341f11c70f" providerId="LiveId" clId="{FD6A2314-0C04-4976-8C34-41888E8298C7}" dt="2025-10-17T00:41:33.260" v="14894" actId="20577"/>
        <pc:sldMkLst>
          <pc:docMk/>
          <pc:sldMk cId="3352958029" sldId="998"/>
        </pc:sldMkLst>
        <pc:spChg chg="mod">
          <ac:chgData name="Susan Harper" userId="e5c32c341f11c70f" providerId="LiveId" clId="{FD6A2314-0C04-4976-8C34-41888E8298C7}" dt="2025-10-07T16:53:09.140" v="5060" actId="20577"/>
          <ac:spMkLst>
            <pc:docMk/>
            <pc:sldMk cId="3352958029" sldId="998"/>
            <ac:spMk id="2" creationId="{4FC31AF1-AF1D-BC41-204F-D1499ABF09DF}"/>
          </ac:spMkLst>
        </pc:spChg>
        <pc:spChg chg="mod">
          <ac:chgData name="Susan Harper" userId="e5c32c341f11c70f" providerId="LiveId" clId="{FD6A2314-0C04-4976-8C34-41888E8298C7}" dt="2025-10-17T00:41:33.260" v="14894" actId="20577"/>
          <ac:spMkLst>
            <pc:docMk/>
            <pc:sldMk cId="3352958029" sldId="998"/>
            <ac:spMk id="4" creationId="{8E011F87-E089-C0FE-929F-28F24687452C}"/>
          </ac:spMkLst>
        </pc:spChg>
        <pc:picChg chg="add mod">
          <ac:chgData name="Susan Harper" userId="e5c32c341f11c70f" providerId="LiveId" clId="{FD6A2314-0C04-4976-8C34-41888E8298C7}" dt="2025-10-07T16:58:52.708" v="5203" actId="1076"/>
          <ac:picMkLst>
            <pc:docMk/>
            <pc:sldMk cId="3352958029" sldId="998"/>
            <ac:picMk id="7" creationId="{DCCDD919-32E2-1920-1628-D01F304F242F}"/>
          </ac:picMkLst>
        </pc:picChg>
      </pc:sldChg>
      <pc:sldChg chg="modSp add mod ord">
        <pc:chgData name="Susan Harper" userId="e5c32c341f11c70f" providerId="LiveId" clId="{FD6A2314-0C04-4976-8C34-41888E8298C7}" dt="2025-10-07T17:04:14.221" v="5595"/>
        <pc:sldMkLst>
          <pc:docMk/>
          <pc:sldMk cId="1621210444" sldId="999"/>
        </pc:sldMkLst>
        <pc:spChg chg="mod">
          <ac:chgData name="Susan Harper" userId="e5c32c341f11c70f" providerId="LiveId" clId="{FD6A2314-0C04-4976-8C34-41888E8298C7}" dt="2025-10-07T16:55:15.298" v="5135" actId="6549"/>
          <ac:spMkLst>
            <pc:docMk/>
            <pc:sldMk cId="1621210444" sldId="999"/>
            <ac:spMk id="2" creationId="{A6924F9E-4466-B13B-F177-07313D6E7563}"/>
          </ac:spMkLst>
        </pc:spChg>
        <pc:spChg chg="mod">
          <ac:chgData name="Susan Harper" userId="e5c32c341f11c70f" providerId="LiveId" clId="{FD6A2314-0C04-4976-8C34-41888E8298C7}" dt="2025-10-07T17:02:36.924" v="5592" actId="20577"/>
          <ac:spMkLst>
            <pc:docMk/>
            <pc:sldMk cId="1621210444" sldId="999"/>
            <ac:spMk id="4" creationId="{09A59283-030B-8E66-606A-77C7CB78A42C}"/>
          </ac:spMkLst>
        </pc:spChg>
        <pc:picChg chg="mod">
          <ac:chgData name="Susan Harper" userId="e5c32c341f11c70f" providerId="LiveId" clId="{FD6A2314-0C04-4976-8C34-41888E8298C7}" dt="2025-10-07T17:02:40.486" v="5593" actId="1076"/>
          <ac:picMkLst>
            <pc:docMk/>
            <pc:sldMk cId="1621210444" sldId="999"/>
            <ac:picMk id="5" creationId="{B2F70A1A-56D9-4E77-D20B-B644388FCE27}"/>
          </ac:picMkLst>
        </pc:picChg>
      </pc:sldChg>
      <pc:sldChg chg="del">
        <pc:chgData name="Susan Harper" userId="e5c32c341f11c70f" providerId="LiveId" clId="{FD6A2314-0C04-4976-8C34-41888E8298C7}" dt="2025-10-07T16:45:47.247" v="4976" actId="2696"/>
        <pc:sldMkLst>
          <pc:docMk/>
          <pc:sldMk cId="2345090413" sldId="999"/>
        </pc:sldMkLst>
      </pc:sldChg>
      <pc:sldChg chg="modSp add mod">
        <pc:chgData name="Susan Harper" userId="e5c32c341f11c70f" providerId="LiveId" clId="{FD6A2314-0C04-4976-8C34-41888E8298C7}" dt="2025-10-07T17:04:38.232" v="5598" actId="255"/>
        <pc:sldMkLst>
          <pc:docMk/>
          <pc:sldMk cId="2913965991" sldId="1000"/>
        </pc:sldMkLst>
        <pc:spChg chg="mod">
          <ac:chgData name="Susan Harper" userId="e5c32c341f11c70f" providerId="LiveId" clId="{FD6A2314-0C04-4976-8C34-41888E8298C7}" dt="2025-10-07T16:55:18.990" v="5137" actId="6549"/>
          <ac:spMkLst>
            <pc:docMk/>
            <pc:sldMk cId="2913965991" sldId="1000"/>
            <ac:spMk id="2" creationId="{E12FA3CB-88CB-2A16-AB33-0741814274D6}"/>
          </ac:spMkLst>
        </pc:spChg>
        <pc:spChg chg="mod">
          <ac:chgData name="Susan Harper" userId="e5c32c341f11c70f" providerId="LiveId" clId="{FD6A2314-0C04-4976-8C34-41888E8298C7}" dt="2025-10-07T17:04:38.232" v="5598" actId="255"/>
          <ac:spMkLst>
            <pc:docMk/>
            <pc:sldMk cId="2913965991" sldId="1000"/>
            <ac:spMk id="4" creationId="{54CA449A-8107-30E3-619A-1ACF74798728}"/>
          </ac:spMkLst>
        </pc:spChg>
      </pc:sldChg>
      <pc:sldChg chg="del">
        <pc:chgData name="Susan Harper" userId="e5c32c341f11c70f" providerId="LiveId" clId="{FD6A2314-0C04-4976-8C34-41888E8298C7}" dt="2025-10-07T16:45:47.247" v="4976" actId="2696"/>
        <pc:sldMkLst>
          <pc:docMk/>
          <pc:sldMk cId="3600820474" sldId="1000"/>
        </pc:sldMkLst>
      </pc:sldChg>
      <pc:sldChg chg="del">
        <pc:chgData name="Susan Harper" userId="e5c32c341f11c70f" providerId="LiveId" clId="{FD6A2314-0C04-4976-8C34-41888E8298C7}" dt="2025-10-11T01:03:43.231" v="14112" actId="2696"/>
        <pc:sldMkLst>
          <pc:docMk/>
          <pc:sldMk cId="3768824995" sldId="1001"/>
        </pc:sldMkLst>
      </pc:sldChg>
      <pc:sldChg chg="del">
        <pc:chgData name="Susan Harper" userId="e5c32c341f11c70f" providerId="LiveId" clId="{FD6A2314-0C04-4976-8C34-41888E8298C7}" dt="2025-10-11T01:03:40.397" v="14109" actId="2696"/>
        <pc:sldMkLst>
          <pc:docMk/>
          <pc:sldMk cId="2154119496" sldId="1002"/>
        </pc:sldMkLst>
      </pc:sldChg>
      <pc:sldChg chg="modSp del mod">
        <pc:chgData name="Susan Harper" userId="e5c32c341f11c70f" providerId="LiveId" clId="{FD6A2314-0C04-4976-8C34-41888E8298C7}" dt="2025-10-07T17:15:54.494" v="5849" actId="2696"/>
        <pc:sldMkLst>
          <pc:docMk/>
          <pc:sldMk cId="1540208839" sldId="1004"/>
        </pc:sldMkLst>
      </pc:sldChg>
      <pc:sldChg chg="modSp add mod">
        <pc:chgData name="Susan Harper" userId="e5c32c341f11c70f" providerId="LiveId" clId="{FD6A2314-0C04-4976-8C34-41888E8298C7}" dt="2025-10-16T15:46:09.185" v="14198" actId="14100"/>
        <pc:sldMkLst>
          <pc:docMk/>
          <pc:sldMk cId="4177255511" sldId="1004"/>
        </pc:sldMkLst>
        <pc:spChg chg="mod">
          <ac:chgData name="Susan Harper" userId="e5c32c341f11c70f" providerId="LiveId" clId="{FD6A2314-0C04-4976-8C34-41888E8298C7}" dt="2025-10-07T17:16:36.858" v="5919" actId="20577"/>
          <ac:spMkLst>
            <pc:docMk/>
            <pc:sldMk cId="4177255511" sldId="1004"/>
            <ac:spMk id="2" creationId="{25AA2B0F-7331-FA02-52F4-41BAD5D86EAB}"/>
          </ac:spMkLst>
        </pc:spChg>
        <pc:spChg chg="mod">
          <ac:chgData name="Susan Harper" userId="e5c32c341f11c70f" providerId="LiveId" clId="{FD6A2314-0C04-4976-8C34-41888E8298C7}" dt="2025-10-16T15:46:09.185" v="14198" actId="14100"/>
          <ac:spMkLst>
            <pc:docMk/>
            <pc:sldMk cId="4177255511" sldId="1004"/>
            <ac:spMk id="4" creationId="{34DA599C-C60C-DB15-D17B-6BFE52D5CA03}"/>
          </ac:spMkLst>
        </pc:spChg>
        <pc:picChg chg="mod">
          <ac:chgData name="Susan Harper" userId="e5c32c341f11c70f" providerId="LiveId" clId="{FD6A2314-0C04-4976-8C34-41888E8298C7}" dt="2025-10-07T17:17:44.988" v="5947" actId="1076"/>
          <ac:picMkLst>
            <pc:docMk/>
            <pc:sldMk cId="4177255511" sldId="1004"/>
            <ac:picMk id="5" creationId="{EA70B33C-2BA1-E31D-B366-192AE11BD4DF}"/>
          </ac:picMkLst>
        </pc:picChg>
      </pc:sldChg>
      <pc:sldChg chg="modSp add mod ord">
        <pc:chgData name="Susan Harper" userId="e5c32c341f11c70f" providerId="LiveId" clId="{FD6A2314-0C04-4976-8C34-41888E8298C7}" dt="2025-10-16T15:50:34.689" v="14500" actId="207"/>
        <pc:sldMkLst>
          <pc:docMk/>
          <pc:sldMk cId="795697436" sldId="1010"/>
        </pc:sldMkLst>
        <pc:spChg chg="mod">
          <ac:chgData name="Susan Harper" userId="e5c32c341f11c70f" providerId="LiveId" clId="{FD6A2314-0C04-4976-8C34-41888E8298C7}" dt="2025-10-11T00:42:07.222" v="13569" actId="14100"/>
          <ac:spMkLst>
            <pc:docMk/>
            <pc:sldMk cId="795697436" sldId="1010"/>
            <ac:spMk id="2" creationId="{106DCEDF-3F0B-38DC-958F-FCAFC89C7D3C}"/>
          </ac:spMkLst>
        </pc:spChg>
        <pc:spChg chg="mod">
          <ac:chgData name="Susan Harper" userId="e5c32c341f11c70f" providerId="LiveId" clId="{FD6A2314-0C04-4976-8C34-41888E8298C7}" dt="2025-10-16T15:50:34.689" v="14500" actId="207"/>
          <ac:spMkLst>
            <pc:docMk/>
            <pc:sldMk cId="795697436" sldId="1010"/>
            <ac:spMk id="4" creationId="{C7869BEF-B201-54D3-D8A0-CAC25C76CDCF}"/>
          </ac:spMkLst>
        </pc:spChg>
        <pc:picChg chg="mod">
          <ac:chgData name="Susan Harper" userId="e5c32c341f11c70f" providerId="LiveId" clId="{FD6A2314-0C04-4976-8C34-41888E8298C7}" dt="2025-10-11T00:35:46.401" v="13560" actId="1076"/>
          <ac:picMkLst>
            <pc:docMk/>
            <pc:sldMk cId="795697436" sldId="1010"/>
            <ac:picMk id="5" creationId="{E4DF3598-678C-A6AB-13DF-E931E7B24494}"/>
          </ac:picMkLst>
        </pc:picChg>
      </pc:sldChg>
      <pc:sldChg chg="del">
        <pc:chgData name="Susan Harper" userId="e5c32c341f11c70f" providerId="LiveId" clId="{FD6A2314-0C04-4976-8C34-41888E8298C7}" dt="2025-10-11T00:30:23.543" v="13449" actId="2696"/>
        <pc:sldMkLst>
          <pc:docMk/>
          <pc:sldMk cId="1144231577" sldId="1010"/>
        </pc:sldMkLst>
      </pc:sldChg>
      <pc:sldChg chg="add">
        <pc:chgData name="Susan Harper" userId="e5c32c341f11c70f" providerId="LiveId" clId="{FD6A2314-0C04-4976-8C34-41888E8298C7}" dt="2025-10-11T00:50:56.739" v="13677"/>
        <pc:sldMkLst>
          <pc:docMk/>
          <pc:sldMk cId="1575526060" sldId="1012"/>
        </pc:sldMkLst>
      </pc:sldChg>
      <pc:sldChg chg="modSp add del mod">
        <pc:chgData name="Susan Harper" userId="e5c32c341f11c70f" providerId="LiveId" clId="{FD6A2314-0C04-4976-8C34-41888E8298C7}" dt="2025-10-11T00:50:45.760" v="13676" actId="2696"/>
        <pc:sldMkLst>
          <pc:docMk/>
          <pc:sldMk cId="2436470136" sldId="1012"/>
        </pc:sldMkLst>
      </pc:sldChg>
      <pc:sldChg chg="del">
        <pc:chgData name="Susan Harper" userId="e5c32c341f11c70f" providerId="LiveId" clId="{FD6A2314-0C04-4976-8C34-41888E8298C7}" dt="2025-10-11T00:41:29.329" v="13565" actId="2696"/>
        <pc:sldMkLst>
          <pc:docMk/>
          <pc:sldMk cId="2738662256" sldId="1012"/>
        </pc:sldMkLst>
      </pc:sldChg>
      <pc:sldChg chg="del">
        <pc:chgData name="Susan Harper" userId="e5c32c341f11c70f" providerId="LiveId" clId="{FD6A2314-0C04-4976-8C34-41888E8298C7}" dt="2025-10-11T00:45:52.335" v="13579" actId="2696"/>
        <pc:sldMkLst>
          <pc:docMk/>
          <pc:sldMk cId="689663056" sldId="1014"/>
        </pc:sldMkLst>
      </pc:sldChg>
      <pc:sldChg chg="modSp add mod">
        <pc:chgData name="Susan Harper" userId="e5c32c341f11c70f" providerId="LiveId" clId="{FD6A2314-0C04-4976-8C34-41888E8298C7}" dt="2025-10-11T00:53:21.866" v="13690" actId="14100"/>
        <pc:sldMkLst>
          <pc:docMk/>
          <pc:sldMk cId="824115245" sldId="1014"/>
        </pc:sldMkLst>
        <pc:spChg chg="mod">
          <ac:chgData name="Susan Harper" userId="e5c32c341f11c70f" providerId="LiveId" clId="{FD6A2314-0C04-4976-8C34-41888E8298C7}" dt="2025-10-11T00:53:21.866" v="13690" actId="14100"/>
          <ac:spMkLst>
            <pc:docMk/>
            <pc:sldMk cId="824115245" sldId="1014"/>
            <ac:spMk id="4" creationId="{ECE830E7-575B-A8E3-82E4-4E9BF883AAFD}"/>
          </ac:spMkLst>
        </pc:spChg>
      </pc:sldChg>
      <pc:sldChg chg="modSp add del mod">
        <pc:chgData name="Susan Harper" userId="e5c32c341f11c70f" providerId="LiveId" clId="{FD6A2314-0C04-4976-8C34-41888E8298C7}" dt="2025-10-11T00:50:45.760" v="13676" actId="2696"/>
        <pc:sldMkLst>
          <pc:docMk/>
          <pc:sldMk cId="1345755439" sldId="1014"/>
        </pc:sldMkLst>
      </pc:sldChg>
      <pc:sldChg chg="modSp add del mod">
        <pc:chgData name="Susan Harper" userId="e5c32c341f11c70f" providerId="LiveId" clId="{FD6A2314-0C04-4976-8C34-41888E8298C7}" dt="2025-10-11T00:48:06.416" v="13622" actId="2696"/>
        <pc:sldMkLst>
          <pc:docMk/>
          <pc:sldMk cId="1166602891" sldId="1015"/>
        </pc:sldMkLst>
      </pc:sldChg>
      <pc:sldChg chg="del">
        <pc:chgData name="Susan Harper" userId="e5c32c341f11c70f" providerId="LiveId" clId="{FD6A2314-0C04-4976-8C34-41888E8298C7}" dt="2025-10-11T00:45:52.335" v="13579" actId="2696"/>
        <pc:sldMkLst>
          <pc:docMk/>
          <pc:sldMk cId="1794902287" sldId="1015"/>
        </pc:sldMkLst>
      </pc:sldChg>
      <pc:sldChg chg="del">
        <pc:chgData name="Susan Harper" userId="e5c32c341f11c70f" providerId="LiveId" clId="{FD6A2314-0C04-4976-8C34-41888E8298C7}" dt="2025-10-11T00:45:52.335" v="13579" actId="2696"/>
        <pc:sldMkLst>
          <pc:docMk/>
          <pc:sldMk cId="2374680057" sldId="1016"/>
        </pc:sldMkLst>
      </pc:sldChg>
      <pc:sldChg chg="modSp add mod">
        <pc:chgData name="Susan Harper" userId="e5c32c341f11c70f" providerId="LiveId" clId="{FD6A2314-0C04-4976-8C34-41888E8298C7}" dt="2025-10-11T00:52:57.850" v="13686" actId="14100"/>
        <pc:sldMkLst>
          <pc:docMk/>
          <pc:sldMk cId="3322627693" sldId="1016"/>
        </pc:sldMkLst>
        <pc:spChg chg="mod">
          <ac:chgData name="Susan Harper" userId="e5c32c341f11c70f" providerId="LiveId" clId="{FD6A2314-0C04-4976-8C34-41888E8298C7}" dt="2025-10-11T00:48:14.163" v="13624"/>
          <ac:spMkLst>
            <pc:docMk/>
            <pc:sldMk cId="3322627693" sldId="1016"/>
            <ac:spMk id="2" creationId="{16357787-2498-01B9-3E95-1B6D08EA3F74}"/>
          </ac:spMkLst>
        </pc:spChg>
        <pc:spChg chg="mod">
          <ac:chgData name="Susan Harper" userId="e5c32c341f11c70f" providerId="LiveId" clId="{FD6A2314-0C04-4976-8C34-41888E8298C7}" dt="2025-10-11T00:52:57.850" v="13686" actId="14100"/>
          <ac:spMkLst>
            <pc:docMk/>
            <pc:sldMk cId="3322627693" sldId="1016"/>
            <ac:spMk id="4" creationId="{729943A6-D8F9-E08D-438C-CAE140D6DD8D}"/>
          </ac:spMkLst>
        </pc:spChg>
        <pc:picChg chg="mod">
          <ac:chgData name="Susan Harper" userId="e5c32c341f11c70f" providerId="LiveId" clId="{FD6A2314-0C04-4976-8C34-41888E8298C7}" dt="2025-10-11T00:48:48.892" v="13634" actId="1076"/>
          <ac:picMkLst>
            <pc:docMk/>
            <pc:sldMk cId="3322627693" sldId="1016"/>
            <ac:picMk id="7" creationId="{68167F92-6A00-51BA-6E32-2D8AB3E8FDBA}"/>
          </ac:picMkLst>
        </pc:picChg>
      </pc:sldChg>
      <pc:sldChg chg="del">
        <pc:chgData name="Susan Harper" userId="e5c32c341f11c70f" providerId="LiveId" clId="{FD6A2314-0C04-4976-8C34-41888E8298C7}" dt="2025-10-11T01:03:44.116" v="14113" actId="2696"/>
        <pc:sldMkLst>
          <pc:docMk/>
          <pc:sldMk cId="608104154" sldId="1017"/>
        </pc:sldMkLst>
      </pc:sldChg>
      <pc:sldChg chg="del">
        <pc:chgData name="Susan Harper" userId="e5c32c341f11c70f" providerId="LiveId" clId="{FD6A2314-0C04-4976-8C34-41888E8298C7}" dt="2025-10-11T01:03:44.882" v="14114" actId="2696"/>
        <pc:sldMkLst>
          <pc:docMk/>
          <pc:sldMk cId="3578880352" sldId="1018"/>
        </pc:sldMkLst>
      </pc:sldChg>
      <pc:sldChg chg="del">
        <pc:chgData name="Susan Harper" userId="e5c32c341f11c70f" providerId="LiveId" clId="{FD6A2314-0C04-4976-8C34-41888E8298C7}" dt="2025-10-11T01:03:45.752" v="14115" actId="2696"/>
        <pc:sldMkLst>
          <pc:docMk/>
          <pc:sldMk cId="593712900" sldId="1019"/>
        </pc:sldMkLst>
      </pc:sldChg>
      <pc:sldChg chg="del">
        <pc:chgData name="Susan Harper" userId="e5c32c341f11c70f" providerId="LiveId" clId="{FD6A2314-0C04-4976-8C34-41888E8298C7}" dt="2025-10-11T01:03:46.833" v="14116" actId="2696"/>
        <pc:sldMkLst>
          <pc:docMk/>
          <pc:sldMk cId="2124437207" sldId="1020"/>
        </pc:sldMkLst>
      </pc:sldChg>
      <pc:sldChg chg="modSp mod ord">
        <pc:chgData name="Susan Harper" userId="e5c32c341f11c70f" providerId="LiveId" clId="{FD6A2314-0C04-4976-8C34-41888E8298C7}" dt="2025-10-11T01:05:39.968" v="14138" actId="113"/>
        <pc:sldMkLst>
          <pc:docMk/>
          <pc:sldMk cId="762557439" sldId="1037"/>
        </pc:sldMkLst>
        <pc:spChg chg="mod">
          <ac:chgData name="Susan Harper" userId="e5c32c341f11c70f" providerId="LiveId" clId="{FD6A2314-0C04-4976-8C34-41888E8298C7}" dt="2025-10-11T01:04:03.890" v="14123" actId="6549"/>
          <ac:spMkLst>
            <pc:docMk/>
            <pc:sldMk cId="762557439" sldId="1037"/>
            <ac:spMk id="2" creationId="{37F52ABC-DBD1-38EC-6B85-53FE630071DB}"/>
          </ac:spMkLst>
        </pc:spChg>
        <pc:spChg chg="mod">
          <ac:chgData name="Susan Harper" userId="e5c32c341f11c70f" providerId="LiveId" clId="{FD6A2314-0C04-4976-8C34-41888E8298C7}" dt="2025-10-11T01:05:39.968" v="14138" actId="113"/>
          <ac:spMkLst>
            <pc:docMk/>
            <pc:sldMk cId="762557439" sldId="1037"/>
            <ac:spMk id="4" creationId="{E1FD03E6-B2AE-EDCC-2A6B-18950EB7F8CA}"/>
          </ac:spMkLst>
        </pc:spChg>
        <pc:picChg chg="mod">
          <ac:chgData name="Susan Harper" userId="e5c32c341f11c70f" providerId="LiveId" clId="{FD6A2314-0C04-4976-8C34-41888E8298C7}" dt="2025-10-11T01:04:45.664" v="14131" actId="1076"/>
          <ac:picMkLst>
            <pc:docMk/>
            <pc:sldMk cId="762557439" sldId="1037"/>
            <ac:picMk id="5" creationId="{B083E679-A284-3309-7406-12067C197429}"/>
          </ac:picMkLst>
        </pc:picChg>
      </pc:sldChg>
      <pc:sldChg chg="modSp mod">
        <pc:chgData name="Susan Harper" userId="e5c32c341f11c70f" providerId="LiveId" clId="{FD6A2314-0C04-4976-8C34-41888E8298C7}" dt="2025-10-11T01:06:02.476" v="14140" actId="255"/>
        <pc:sldMkLst>
          <pc:docMk/>
          <pc:sldMk cId="2589229404" sldId="1038"/>
        </pc:sldMkLst>
        <pc:spChg chg="mod">
          <ac:chgData name="Susan Harper" userId="e5c32c341f11c70f" providerId="LiveId" clId="{FD6A2314-0C04-4976-8C34-41888E8298C7}" dt="2025-10-11T01:06:02.476" v="14140" actId="255"/>
          <ac:spMkLst>
            <pc:docMk/>
            <pc:sldMk cId="2589229404" sldId="1038"/>
            <ac:spMk id="4" creationId="{51253E39-4C2B-B3DE-A055-86C8F4DAA571}"/>
          </ac:spMkLst>
        </pc:spChg>
      </pc:sldChg>
      <pc:sldChg chg="modSp mod">
        <pc:chgData name="Susan Harper" userId="e5c32c341f11c70f" providerId="LiveId" clId="{FD6A2314-0C04-4976-8C34-41888E8298C7}" dt="2025-10-11T01:06:26.140" v="14143" actId="6549"/>
        <pc:sldMkLst>
          <pc:docMk/>
          <pc:sldMk cId="2660852535" sldId="1039"/>
        </pc:sldMkLst>
        <pc:spChg chg="mod">
          <ac:chgData name="Susan Harper" userId="e5c32c341f11c70f" providerId="LiveId" clId="{FD6A2314-0C04-4976-8C34-41888E8298C7}" dt="2025-10-11T01:06:26.140" v="14143" actId="6549"/>
          <ac:spMkLst>
            <pc:docMk/>
            <pc:sldMk cId="2660852535" sldId="1039"/>
            <ac:spMk id="4" creationId="{BBB8E7B9-D38B-725E-F13D-8C0F75E88157}"/>
          </ac:spMkLst>
        </pc:spChg>
      </pc:sldChg>
      <pc:sldChg chg="del">
        <pc:chgData name="Susan Harper" userId="e5c32c341f11c70f" providerId="LiveId" clId="{FD6A2314-0C04-4976-8C34-41888E8298C7}" dt="2025-10-07T19:18:27.007" v="11485" actId="2696"/>
        <pc:sldMkLst>
          <pc:docMk/>
          <pc:sldMk cId="153213437" sldId="1040"/>
        </pc:sldMkLst>
      </pc:sldChg>
      <pc:sldChg chg="addSp delSp modSp add mod">
        <pc:chgData name="Susan Harper" userId="e5c32c341f11c70f" providerId="LiveId" clId="{FD6A2314-0C04-4976-8C34-41888E8298C7}" dt="2025-10-16T15:47:04.615" v="14219" actId="20577"/>
        <pc:sldMkLst>
          <pc:docMk/>
          <pc:sldMk cId="2399256399" sldId="1040"/>
        </pc:sldMkLst>
        <pc:spChg chg="mod">
          <ac:chgData name="Susan Harper" userId="e5c32c341f11c70f" providerId="LiveId" clId="{FD6A2314-0C04-4976-8C34-41888E8298C7}" dt="2025-10-07T19:18:44.337" v="11487"/>
          <ac:spMkLst>
            <pc:docMk/>
            <pc:sldMk cId="2399256399" sldId="1040"/>
            <ac:spMk id="2" creationId="{FA4AA49B-8E58-2555-5A05-EE8A38A79604}"/>
          </ac:spMkLst>
        </pc:spChg>
        <pc:spChg chg="mod">
          <ac:chgData name="Susan Harper" userId="e5c32c341f11c70f" providerId="LiveId" clId="{FD6A2314-0C04-4976-8C34-41888E8298C7}" dt="2025-10-16T15:47:04.615" v="14219" actId="20577"/>
          <ac:spMkLst>
            <pc:docMk/>
            <pc:sldMk cId="2399256399" sldId="1040"/>
            <ac:spMk id="4" creationId="{1203C066-E9A6-1E83-CA6D-364863529BB6}"/>
          </ac:spMkLst>
        </pc:spChg>
        <pc:picChg chg="add mod">
          <ac:chgData name="Susan Harper" userId="e5c32c341f11c70f" providerId="LiveId" clId="{FD6A2314-0C04-4976-8C34-41888E8298C7}" dt="2025-10-07T19:24:17.209" v="11635"/>
          <ac:picMkLst>
            <pc:docMk/>
            <pc:sldMk cId="2399256399" sldId="1040"/>
            <ac:picMk id="3" creationId="{ADCD8019-9178-5D3B-94F0-7A2F4E385C4E}"/>
          </ac:picMkLst>
        </pc:picChg>
      </pc:sldChg>
      <pc:sldChg chg="modSp add mod">
        <pc:chgData name="Susan Harper" userId="e5c32c341f11c70f" providerId="LiveId" clId="{FD6A2314-0C04-4976-8C34-41888E8298C7}" dt="2025-10-07T19:19:06.327" v="11491"/>
        <pc:sldMkLst>
          <pc:docMk/>
          <pc:sldMk cId="2220405827" sldId="1041"/>
        </pc:sldMkLst>
        <pc:spChg chg="mod">
          <ac:chgData name="Susan Harper" userId="e5c32c341f11c70f" providerId="LiveId" clId="{FD6A2314-0C04-4976-8C34-41888E8298C7}" dt="2025-10-07T19:19:06.327" v="11491"/>
          <ac:spMkLst>
            <pc:docMk/>
            <pc:sldMk cId="2220405827" sldId="1041"/>
            <ac:spMk id="2" creationId="{DD1405AE-37EC-F4AB-5275-82EEED4DD4DD}"/>
          </ac:spMkLst>
        </pc:spChg>
      </pc:sldChg>
      <pc:sldChg chg="del">
        <pc:chgData name="Susan Harper" userId="e5c32c341f11c70f" providerId="LiveId" clId="{FD6A2314-0C04-4976-8C34-41888E8298C7}" dt="2025-10-07T19:18:27.007" v="11485" actId="2696"/>
        <pc:sldMkLst>
          <pc:docMk/>
          <pc:sldMk cId="3372438583" sldId="1041"/>
        </pc:sldMkLst>
      </pc:sldChg>
      <pc:sldChg chg="del">
        <pc:chgData name="Susan Harper" userId="e5c32c341f11c70f" providerId="LiveId" clId="{FD6A2314-0C04-4976-8C34-41888E8298C7}" dt="2025-10-07T19:18:27.007" v="11485" actId="2696"/>
        <pc:sldMkLst>
          <pc:docMk/>
          <pc:sldMk cId="1191036415" sldId="1042"/>
        </pc:sldMkLst>
      </pc:sldChg>
      <pc:sldChg chg="add">
        <pc:chgData name="Susan Harper" userId="e5c32c341f11c70f" providerId="LiveId" clId="{FD6A2314-0C04-4976-8C34-41888E8298C7}" dt="2025-10-07T19:18:33.237" v="11486"/>
        <pc:sldMkLst>
          <pc:docMk/>
          <pc:sldMk cId="3617246928" sldId="1042"/>
        </pc:sldMkLst>
      </pc:sldChg>
      <pc:sldChg chg="del">
        <pc:chgData name="Susan Harper" userId="e5c32c341f11c70f" providerId="LiveId" clId="{FD6A2314-0C04-4976-8C34-41888E8298C7}" dt="2025-10-07T20:03:54.382" v="13136" actId="2696"/>
        <pc:sldMkLst>
          <pc:docMk/>
          <pc:sldMk cId="2563098676" sldId="1043"/>
        </pc:sldMkLst>
      </pc:sldChg>
      <pc:sldChg chg="addSp delSp modSp add mod">
        <pc:chgData name="Susan Harper" userId="e5c32c341f11c70f" providerId="LiveId" clId="{FD6A2314-0C04-4976-8C34-41888E8298C7}" dt="2025-10-07T20:12:04.735" v="13347" actId="1076"/>
        <pc:sldMkLst>
          <pc:docMk/>
          <pc:sldMk cId="4047071780" sldId="1043"/>
        </pc:sldMkLst>
        <pc:spChg chg="mod">
          <ac:chgData name="Susan Harper" userId="e5c32c341f11c70f" providerId="LiveId" clId="{FD6A2314-0C04-4976-8C34-41888E8298C7}" dt="2025-10-07T20:04:15.984" v="13138"/>
          <ac:spMkLst>
            <pc:docMk/>
            <pc:sldMk cId="4047071780" sldId="1043"/>
            <ac:spMk id="2" creationId="{D7038D6E-B3F7-71E8-1EDF-38E41AF56CA2}"/>
          </ac:spMkLst>
        </pc:spChg>
        <pc:spChg chg="mod">
          <ac:chgData name="Susan Harper" userId="e5c32c341f11c70f" providerId="LiveId" clId="{FD6A2314-0C04-4976-8C34-41888E8298C7}" dt="2025-10-07T20:10:18.581" v="13337" actId="20577"/>
          <ac:spMkLst>
            <pc:docMk/>
            <pc:sldMk cId="4047071780" sldId="1043"/>
            <ac:spMk id="4" creationId="{0D6DF9EA-6C16-60A7-3699-465245B2C913}"/>
          </ac:spMkLst>
        </pc:spChg>
        <pc:picChg chg="add mod">
          <ac:chgData name="Susan Harper" userId="e5c32c341f11c70f" providerId="LiveId" clId="{FD6A2314-0C04-4976-8C34-41888E8298C7}" dt="2025-10-07T20:12:04.735" v="13347" actId="1076"/>
          <ac:picMkLst>
            <pc:docMk/>
            <pc:sldMk cId="4047071780" sldId="1043"/>
            <ac:picMk id="6" creationId="{2AEAF005-4391-8E15-1AC9-40DBBBD3508F}"/>
          </ac:picMkLst>
        </pc:picChg>
      </pc:sldChg>
      <pc:sldChg chg="addSp modSp add mod">
        <pc:chgData name="Susan Harper" userId="e5c32c341f11c70f" providerId="LiveId" clId="{FD6A2314-0C04-4976-8C34-41888E8298C7}" dt="2025-10-13T16:44:29.741" v="14174" actId="20577"/>
        <pc:sldMkLst>
          <pc:docMk/>
          <pc:sldMk cId="1911400457" sldId="1044"/>
        </pc:sldMkLst>
        <pc:spChg chg="mod">
          <ac:chgData name="Susan Harper" userId="e5c32c341f11c70f" providerId="LiveId" clId="{FD6A2314-0C04-4976-8C34-41888E8298C7}" dt="2025-10-07T17:56:08.186" v="6016" actId="6549"/>
          <ac:spMkLst>
            <pc:docMk/>
            <pc:sldMk cId="1911400457" sldId="1044"/>
            <ac:spMk id="2" creationId="{B2D9BC0D-FAF8-B4C3-8AB6-AE01895CC111}"/>
          </ac:spMkLst>
        </pc:spChg>
        <pc:spChg chg="mod">
          <ac:chgData name="Susan Harper" userId="e5c32c341f11c70f" providerId="LiveId" clId="{FD6A2314-0C04-4976-8C34-41888E8298C7}" dt="2025-10-13T16:44:29.741" v="14174" actId="20577"/>
          <ac:spMkLst>
            <pc:docMk/>
            <pc:sldMk cId="1911400457" sldId="1044"/>
            <ac:spMk id="4" creationId="{D6F5F44E-C6CE-BEF7-A99D-5B577F0E8352}"/>
          </ac:spMkLst>
        </pc:spChg>
        <pc:picChg chg="add mod">
          <ac:chgData name="Susan Harper" userId="e5c32c341f11c70f" providerId="LiveId" clId="{FD6A2314-0C04-4976-8C34-41888E8298C7}" dt="2025-10-07T18:09:04.279" v="6483" actId="1076"/>
          <ac:picMkLst>
            <pc:docMk/>
            <pc:sldMk cId="1911400457" sldId="1044"/>
            <ac:picMk id="5" creationId="{108E6A7C-7D03-D9C2-702F-E7E9A9372B02}"/>
          </ac:picMkLst>
        </pc:picChg>
      </pc:sldChg>
      <pc:sldChg chg="del">
        <pc:chgData name="Susan Harper" userId="e5c32c341f11c70f" providerId="LiveId" clId="{FD6A2314-0C04-4976-8C34-41888E8298C7}" dt="2025-10-07T17:55:37.436" v="5948" actId="2696"/>
        <pc:sldMkLst>
          <pc:docMk/>
          <pc:sldMk cId="2561682304" sldId="1044"/>
        </pc:sldMkLst>
      </pc:sldChg>
      <pc:sldChg chg="del">
        <pc:chgData name="Susan Harper" userId="e5c32c341f11c70f" providerId="LiveId" clId="{FD6A2314-0C04-4976-8C34-41888E8298C7}" dt="2025-10-11T01:02:50.354" v="14101" actId="2696"/>
        <pc:sldMkLst>
          <pc:docMk/>
          <pc:sldMk cId="2757215285" sldId="1045"/>
        </pc:sldMkLst>
      </pc:sldChg>
      <pc:sldChg chg="del">
        <pc:chgData name="Susan Harper" userId="e5c32c341f11c70f" providerId="LiveId" clId="{FD6A2314-0C04-4976-8C34-41888E8298C7}" dt="2025-10-11T01:03:35.093" v="14104" actId="2696"/>
        <pc:sldMkLst>
          <pc:docMk/>
          <pc:sldMk cId="4119020627" sldId="1046"/>
        </pc:sldMkLst>
      </pc:sldChg>
      <pc:sldChg chg="del">
        <pc:chgData name="Susan Harper" userId="e5c32c341f11c70f" providerId="LiveId" clId="{FD6A2314-0C04-4976-8C34-41888E8298C7}" dt="2025-10-07T19:27:51.773" v="11679" actId="2696"/>
        <pc:sldMkLst>
          <pc:docMk/>
          <pc:sldMk cId="2290138682" sldId="1047"/>
        </pc:sldMkLst>
      </pc:sldChg>
      <pc:sldChg chg="addSp delSp modSp add mod">
        <pc:chgData name="Susan Harper" userId="e5c32c341f11c70f" providerId="LiveId" clId="{FD6A2314-0C04-4976-8C34-41888E8298C7}" dt="2025-10-07T19:41:58.704" v="12431" actId="1076"/>
        <pc:sldMkLst>
          <pc:docMk/>
          <pc:sldMk cId="3417011622" sldId="1047"/>
        </pc:sldMkLst>
        <pc:spChg chg="mod">
          <ac:chgData name="Susan Harper" userId="e5c32c341f11c70f" providerId="LiveId" clId="{FD6A2314-0C04-4976-8C34-41888E8298C7}" dt="2025-10-07T19:36:12.512" v="12198" actId="6549"/>
          <ac:spMkLst>
            <pc:docMk/>
            <pc:sldMk cId="3417011622" sldId="1047"/>
            <ac:spMk id="2" creationId="{5C8AF123-3B48-08C1-EAA3-B6D8BE2792F0}"/>
          </ac:spMkLst>
        </pc:spChg>
        <pc:spChg chg="mod">
          <ac:chgData name="Susan Harper" userId="e5c32c341f11c70f" providerId="LiveId" clId="{FD6A2314-0C04-4976-8C34-41888E8298C7}" dt="2025-10-07T19:37:42.099" v="12284" actId="5793"/>
          <ac:spMkLst>
            <pc:docMk/>
            <pc:sldMk cId="3417011622" sldId="1047"/>
            <ac:spMk id="4" creationId="{85A76338-CE0D-3C6C-A324-ED55FA6AE790}"/>
          </ac:spMkLst>
        </pc:spChg>
        <pc:picChg chg="add mod">
          <ac:chgData name="Susan Harper" userId="e5c32c341f11c70f" providerId="LiveId" clId="{FD6A2314-0C04-4976-8C34-41888E8298C7}" dt="2025-10-07T19:41:58.704" v="12431" actId="1076"/>
          <ac:picMkLst>
            <pc:docMk/>
            <pc:sldMk cId="3417011622" sldId="1047"/>
            <ac:picMk id="6" creationId="{48BDD5C2-E517-E80C-0C90-7AEF7BF7B988}"/>
          </ac:picMkLst>
        </pc:picChg>
      </pc:sldChg>
      <pc:sldChg chg="modSp add mod ord">
        <pc:chgData name="Susan Harper" userId="e5c32c341f11c70f" providerId="LiveId" clId="{FD6A2314-0C04-4976-8C34-41888E8298C7}" dt="2025-10-17T00:41:48.064" v="14895" actId="20577"/>
        <pc:sldMkLst>
          <pc:docMk/>
          <pc:sldMk cId="2189147060" sldId="1081"/>
        </pc:sldMkLst>
        <pc:spChg chg="mod">
          <ac:chgData name="Susan Harper" userId="e5c32c341f11c70f" providerId="LiveId" clId="{FD6A2314-0C04-4976-8C34-41888E8298C7}" dt="2025-10-07T16:53:11.967" v="5062" actId="6549"/>
          <ac:spMkLst>
            <pc:docMk/>
            <pc:sldMk cId="2189147060" sldId="1081"/>
            <ac:spMk id="2" creationId="{5D67996E-62B0-EFC2-6C7B-8157F705809A}"/>
          </ac:spMkLst>
        </pc:spChg>
        <pc:spChg chg="mod">
          <ac:chgData name="Susan Harper" userId="e5c32c341f11c70f" providerId="LiveId" clId="{FD6A2314-0C04-4976-8C34-41888E8298C7}" dt="2025-10-17T00:41:48.064" v="14895" actId="20577"/>
          <ac:spMkLst>
            <pc:docMk/>
            <pc:sldMk cId="2189147060" sldId="1081"/>
            <ac:spMk id="4" creationId="{CDF17990-EA8C-6B51-DE8D-BF50DFA94E61}"/>
          </ac:spMkLst>
        </pc:spChg>
        <pc:picChg chg="mod">
          <ac:chgData name="Susan Harper" userId="e5c32c341f11c70f" providerId="LiveId" clId="{FD6A2314-0C04-4976-8C34-41888E8298C7}" dt="2025-10-07T16:53:32.818" v="5065" actId="1076"/>
          <ac:picMkLst>
            <pc:docMk/>
            <pc:sldMk cId="2189147060" sldId="1081"/>
            <ac:picMk id="5" creationId="{B497911F-FF54-4E68-DB10-7F10A6B6B435}"/>
          </ac:picMkLst>
        </pc:picChg>
      </pc:sldChg>
      <pc:sldChg chg="del">
        <pc:chgData name="Susan Harper" userId="e5c32c341f11c70f" providerId="LiveId" clId="{FD6A2314-0C04-4976-8C34-41888E8298C7}" dt="2025-10-07T16:45:47.247" v="4976" actId="2696"/>
        <pc:sldMkLst>
          <pc:docMk/>
          <pc:sldMk cId="2252394714" sldId="1081"/>
        </pc:sldMkLst>
      </pc:sldChg>
      <pc:sldChg chg="del">
        <pc:chgData name="Susan Harper" userId="e5c32c341f11c70f" providerId="LiveId" clId="{FD6A2314-0C04-4976-8C34-41888E8298C7}" dt="2025-10-11T01:03:41.825" v="14111" actId="2696"/>
        <pc:sldMkLst>
          <pc:docMk/>
          <pc:sldMk cId="436998380" sldId="1088"/>
        </pc:sldMkLst>
      </pc:sldChg>
      <pc:sldChg chg="del">
        <pc:chgData name="Susan Harper" userId="e5c32c341f11c70f" providerId="LiveId" clId="{FD6A2314-0C04-4976-8C34-41888E8298C7}" dt="2025-10-07T19:56:18.808" v="12858" actId="2696"/>
        <pc:sldMkLst>
          <pc:docMk/>
          <pc:sldMk cId="412074053" sldId="1089"/>
        </pc:sldMkLst>
      </pc:sldChg>
      <pc:sldChg chg="modSp add mod">
        <pc:chgData name="Susan Harper" userId="e5c32c341f11c70f" providerId="LiveId" clId="{FD6A2314-0C04-4976-8C34-41888E8298C7}" dt="2025-10-07T19:58:10.220" v="12959" actId="1076"/>
        <pc:sldMkLst>
          <pc:docMk/>
          <pc:sldMk cId="3738839149" sldId="1089"/>
        </pc:sldMkLst>
        <pc:spChg chg="mod">
          <ac:chgData name="Susan Harper" userId="e5c32c341f11c70f" providerId="LiveId" clId="{FD6A2314-0C04-4976-8C34-41888E8298C7}" dt="2025-10-07T19:56:50.643" v="12864" actId="6549"/>
          <ac:spMkLst>
            <pc:docMk/>
            <pc:sldMk cId="3738839149" sldId="1089"/>
            <ac:spMk id="2" creationId="{AA08B625-8EFB-0AA9-D97F-EAB5A989E178}"/>
          </ac:spMkLst>
        </pc:spChg>
        <pc:spChg chg="mod">
          <ac:chgData name="Susan Harper" userId="e5c32c341f11c70f" providerId="LiveId" clId="{FD6A2314-0C04-4976-8C34-41888E8298C7}" dt="2025-10-07T19:57:55.539" v="12957" actId="255"/>
          <ac:spMkLst>
            <pc:docMk/>
            <pc:sldMk cId="3738839149" sldId="1089"/>
            <ac:spMk id="4" creationId="{5B2230B2-D6D2-C455-0E23-F4321501CB16}"/>
          </ac:spMkLst>
        </pc:spChg>
        <pc:picChg chg="mod">
          <ac:chgData name="Susan Harper" userId="e5c32c341f11c70f" providerId="LiveId" clId="{FD6A2314-0C04-4976-8C34-41888E8298C7}" dt="2025-10-07T19:58:10.220" v="12959" actId="1076"/>
          <ac:picMkLst>
            <pc:docMk/>
            <pc:sldMk cId="3738839149" sldId="1089"/>
            <ac:picMk id="5" creationId="{F07934CD-2FEF-C55E-852D-F9FBC44C803A}"/>
          </ac:picMkLst>
        </pc:picChg>
      </pc:sldChg>
      <pc:sldChg chg="add">
        <pc:chgData name="Susan Harper" userId="e5c32c341f11c70f" providerId="LiveId" clId="{FD6A2314-0C04-4976-8C34-41888E8298C7}" dt="2025-10-07T19:56:31.093" v="12859"/>
        <pc:sldMkLst>
          <pc:docMk/>
          <pc:sldMk cId="1157303322" sldId="1090"/>
        </pc:sldMkLst>
      </pc:sldChg>
      <pc:sldChg chg="del">
        <pc:chgData name="Susan Harper" userId="e5c32c341f11c70f" providerId="LiveId" clId="{FD6A2314-0C04-4976-8C34-41888E8298C7}" dt="2025-10-07T19:56:18.808" v="12858" actId="2696"/>
        <pc:sldMkLst>
          <pc:docMk/>
          <pc:sldMk cId="1277893470" sldId="1090"/>
        </pc:sldMkLst>
      </pc:sldChg>
      <pc:sldChg chg="del">
        <pc:chgData name="Susan Harper" userId="e5c32c341f11c70f" providerId="LiveId" clId="{FD6A2314-0C04-4976-8C34-41888E8298C7}" dt="2025-10-07T17:55:37.436" v="5948" actId="2696"/>
        <pc:sldMkLst>
          <pc:docMk/>
          <pc:sldMk cId="4064986860" sldId="1091"/>
        </pc:sldMkLst>
      </pc:sldChg>
      <pc:sldChg chg="addSp delSp modSp add mod">
        <pc:chgData name="Susan Harper" userId="e5c32c341f11c70f" providerId="LiveId" clId="{FD6A2314-0C04-4976-8C34-41888E8298C7}" dt="2025-10-07T18:11:04.196" v="6495"/>
        <pc:sldMkLst>
          <pc:docMk/>
          <pc:sldMk cId="4228671323" sldId="1091"/>
        </pc:sldMkLst>
        <pc:spChg chg="mod">
          <ac:chgData name="Susan Harper" userId="e5c32c341f11c70f" providerId="LiveId" clId="{FD6A2314-0C04-4976-8C34-41888E8298C7}" dt="2025-10-07T18:11:04.196" v="6495"/>
          <ac:spMkLst>
            <pc:docMk/>
            <pc:sldMk cId="4228671323" sldId="1091"/>
            <ac:spMk id="2" creationId="{17507D8A-9315-F058-6D45-53590780D43B}"/>
          </ac:spMkLst>
        </pc:spChg>
        <pc:spChg chg="mod">
          <ac:chgData name="Susan Harper" userId="e5c32c341f11c70f" providerId="LiveId" clId="{FD6A2314-0C04-4976-8C34-41888E8298C7}" dt="2025-10-07T18:08:15.042" v="6480" actId="6549"/>
          <ac:spMkLst>
            <pc:docMk/>
            <pc:sldMk cId="4228671323" sldId="1091"/>
            <ac:spMk id="4" creationId="{91E05CAD-2A75-3356-DA24-9A3774F0310C}"/>
          </ac:spMkLst>
        </pc:spChg>
        <pc:picChg chg="add mod">
          <ac:chgData name="Susan Harper" userId="e5c32c341f11c70f" providerId="LiveId" clId="{FD6A2314-0C04-4976-8C34-41888E8298C7}" dt="2025-10-07T18:10:49.587" v="6494" actId="1076"/>
          <ac:picMkLst>
            <pc:docMk/>
            <pc:sldMk cId="4228671323" sldId="1091"/>
            <ac:picMk id="6" creationId="{1B442413-9925-0C30-3549-B8A594422636}"/>
          </ac:picMkLst>
        </pc:picChg>
      </pc:sldChg>
      <pc:sldChg chg="del">
        <pc:chgData name="Susan Harper" userId="e5c32c341f11c70f" providerId="LiveId" clId="{FD6A2314-0C04-4976-8C34-41888E8298C7}" dt="2025-10-11T01:02:53.818" v="14103" actId="2696"/>
        <pc:sldMkLst>
          <pc:docMk/>
          <pc:sldMk cId="2234442442" sldId="1092"/>
        </pc:sldMkLst>
      </pc:sldChg>
      <pc:sldChg chg="del">
        <pc:chgData name="Susan Harper" userId="e5c32c341f11c70f" providerId="LiveId" clId="{FD6A2314-0C04-4976-8C34-41888E8298C7}" dt="2025-10-11T01:02:52.572" v="14102" actId="2696"/>
        <pc:sldMkLst>
          <pc:docMk/>
          <pc:sldMk cId="115092987" sldId="1093"/>
        </pc:sldMkLst>
      </pc:sldChg>
      <pc:sldChg chg="del">
        <pc:chgData name="Susan Harper" userId="e5c32c341f11c70f" providerId="LiveId" clId="{FD6A2314-0C04-4976-8C34-41888E8298C7}" dt="2025-10-11T01:03:36.694" v="14105" actId="2696"/>
        <pc:sldMkLst>
          <pc:docMk/>
          <pc:sldMk cId="1302948903" sldId="1094"/>
        </pc:sldMkLst>
      </pc:sldChg>
      <pc:sldChg chg="modSp add mod">
        <pc:chgData name="Susan Harper" userId="e5c32c341f11c70f" providerId="LiveId" clId="{FD6A2314-0C04-4976-8C34-41888E8298C7}" dt="2025-10-17T00:37:33.239" v="14663" actId="6549"/>
        <pc:sldMkLst>
          <pc:docMk/>
          <pc:sldMk cId="211704023" sldId="1095"/>
        </pc:sldMkLst>
        <pc:spChg chg="mod">
          <ac:chgData name="Susan Harper" userId="e5c32c341f11c70f" providerId="LiveId" clId="{FD6A2314-0C04-4976-8C34-41888E8298C7}" dt="2025-09-30T01:59:14.577" v="4865" actId="20577"/>
          <ac:spMkLst>
            <pc:docMk/>
            <pc:sldMk cId="211704023" sldId="1095"/>
            <ac:spMk id="2" creationId="{CAB9224E-5593-F4FD-E16E-F93EF44089EA}"/>
          </ac:spMkLst>
        </pc:spChg>
        <pc:spChg chg="mod">
          <ac:chgData name="Susan Harper" userId="e5c32c341f11c70f" providerId="LiveId" clId="{FD6A2314-0C04-4976-8C34-41888E8298C7}" dt="2025-10-17T00:37:33.239" v="14663" actId="6549"/>
          <ac:spMkLst>
            <pc:docMk/>
            <pc:sldMk cId="211704023" sldId="1095"/>
            <ac:spMk id="4" creationId="{DAC00900-423F-C8CB-499F-604326AEE829}"/>
          </ac:spMkLst>
        </pc:spChg>
        <pc:picChg chg="mod">
          <ac:chgData name="Susan Harper" userId="e5c32c341f11c70f" providerId="LiveId" clId="{FD6A2314-0C04-4976-8C34-41888E8298C7}" dt="2025-10-17T00:37:26.256" v="14636" actId="1076"/>
          <ac:picMkLst>
            <pc:docMk/>
            <pc:sldMk cId="211704023" sldId="1095"/>
            <ac:picMk id="7" creationId="{116971AA-906E-3B04-4B66-6276F2034768}"/>
          </ac:picMkLst>
        </pc:picChg>
      </pc:sldChg>
      <pc:sldChg chg="del">
        <pc:chgData name="Susan Harper" userId="e5c32c341f11c70f" providerId="LiveId" clId="{FD6A2314-0C04-4976-8C34-41888E8298C7}" dt="2025-09-30T01:58:39.629" v="4797" actId="2696"/>
        <pc:sldMkLst>
          <pc:docMk/>
          <pc:sldMk cId="2323644195" sldId="1095"/>
        </pc:sldMkLst>
      </pc:sldChg>
      <pc:sldChg chg="modSp add mod">
        <pc:chgData name="Susan Harper" userId="e5c32c341f11c70f" providerId="LiveId" clId="{FD6A2314-0C04-4976-8C34-41888E8298C7}" dt="2025-10-16T15:48:48.616" v="14368" actId="113"/>
        <pc:sldMkLst>
          <pc:docMk/>
          <pc:sldMk cId="874960128" sldId="1096"/>
        </pc:sldMkLst>
        <pc:spChg chg="mod">
          <ac:chgData name="Susan Harper" userId="e5c32c341f11c70f" providerId="LiveId" clId="{FD6A2314-0C04-4976-8C34-41888E8298C7}" dt="2025-10-07T20:00:22.485" v="12985"/>
          <ac:spMkLst>
            <pc:docMk/>
            <pc:sldMk cId="874960128" sldId="1096"/>
            <ac:spMk id="2" creationId="{8A2DE6C2-24CE-40E3-D8F5-75B3043E3FA6}"/>
          </ac:spMkLst>
        </pc:spChg>
        <pc:spChg chg="mod">
          <ac:chgData name="Susan Harper" userId="e5c32c341f11c70f" providerId="LiveId" clId="{FD6A2314-0C04-4976-8C34-41888E8298C7}" dt="2025-10-16T15:48:48.616" v="14368" actId="113"/>
          <ac:spMkLst>
            <pc:docMk/>
            <pc:sldMk cId="874960128" sldId="1096"/>
            <ac:spMk id="4" creationId="{635484D6-8714-13D1-C80A-EF9E8BBA0940}"/>
          </ac:spMkLst>
        </pc:spChg>
      </pc:sldChg>
      <pc:sldChg chg="del">
        <pc:chgData name="Susan Harper" userId="e5c32c341f11c70f" providerId="LiveId" clId="{FD6A2314-0C04-4976-8C34-41888E8298C7}" dt="2025-10-07T19:59:34.793" v="12962" actId="2696"/>
        <pc:sldMkLst>
          <pc:docMk/>
          <pc:sldMk cId="1544036004" sldId="1096"/>
        </pc:sldMkLst>
      </pc:sldChg>
      <pc:sldChg chg="modSp add mod">
        <pc:chgData name="Susan Harper" userId="e5c32c341f11c70f" providerId="LiveId" clId="{FD6A2314-0C04-4976-8C34-41888E8298C7}" dt="2025-10-17T00:40:11.782" v="14762" actId="20577"/>
        <pc:sldMkLst>
          <pc:docMk/>
          <pc:sldMk cId="380038034" sldId="1097"/>
        </pc:sldMkLst>
        <pc:graphicFrameChg chg="modGraphic">
          <ac:chgData name="Susan Harper" userId="e5c32c341f11c70f" providerId="LiveId" clId="{FD6A2314-0C04-4976-8C34-41888E8298C7}" dt="2025-10-17T00:40:11.782" v="14762" actId="20577"/>
          <ac:graphicFrameMkLst>
            <pc:docMk/>
            <pc:sldMk cId="380038034" sldId="1097"/>
            <ac:graphicFrameMk id="6" creationId="{A42DF17E-8806-506F-BE06-DC7FE6E99160}"/>
          </ac:graphicFrameMkLst>
        </pc:graphicFrameChg>
      </pc:sldChg>
      <pc:sldChg chg="del">
        <pc:chgData name="Susan Harper" userId="e5c32c341f11c70f" providerId="LiveId" clId="{FD6A2314-0C04-4976-8C34-41888E8298C7}" dt="2025-09-30T01:58:39.629" v="4797" actId="2696"/>
        <pc:sldMkLst>
          <pc:docMk/>
          <pc:sldMk cId="2964372446" sldId="1097"/>
        </pc:sldMkLst>
      </pc:sldChg>
      <pc:sldChg chg="add del">
        <pc:chgData name="Susan Harper" userId="e5c32c341f11c70f" providerId="LiveId" clId="{FD6A2314-0C04-4976-8C34-41888E8298C7}" dt="2025-10-11T00:48:08.649" v="13623" actId="2696"/>
        <pc:sldMkLst>
          <pc:docMk/>
          <pc:sldMk cId="2553420969" sldId="1098"/>
        </pc:sldMkLst>
      </pc:sldChg>
      <pc:sldChg chg="del">
        <pc:chgData name="Susan Harper" userId="e5c32c341f11c70f" providerId="LiveId" clId="{FD6A2314-0C04-4976-8C34-41888E8298C7}" dt="2025-10-11T00:45:52.335" v="13579" actId="2696"/>
        <pc:sldMkLst>
          <pc:docMk/>
          <pc:sldMk cId="2870465663" sldId="1098"/>
        </pc:sldMkLst>
      </pc:sldChg>
      <pc:sldChg chg="del">
        <pc:chgData name="Susan Harper" userId="e5c32c341f11c70f" providerId="LiveId" clId="{FD6A2314-0C04-4976-8C34-41888E8298C7}" dt="2025-10-11T00:45:52.335" v="13579" actId="2696"/>
        <pc:sldMkLst>
          <pc:docMk/>
          <pc:sldMk cId="61087222" sldId="1100"/>
        </pc:sldMkLst>
      </pc:sldChg>
      <pc:sldChg chg="modSp add mod">
        <pc:chgData name="Susan Harper" userId="e5c32c341f11c70f" providerId="LiveId" clId="{FD6A2314-0C04-4976-8C34-41888E8298C7}" dt="2025-10-11T00:53:15.384" v="13689" actId="14100"/>
        <pc:sldMkLst>
          <pc:docMk/>
          <pc:sldMk cId="3026554517" sldId="1100"/>
        </pc:sldMkLst>
        <pc:spChg chg="mod">
          <ac:chgData name="Susan Harper" userId="e5c32c341f11c70f" providerId="LiveId" clId="{FD6A2314-0C04-4976-8C34-41888E8298C7}" dt="2025-10-11T00:53:15.384" v="13689" actId="14100"/>
          <ac:spMkLst>
            <pc:docMk/>
            <pc:sldMk cId="3026554517" sldId="1100"/>
            <ac:spMk id="4" creationId="{A35A6C62-17C9-7316-5970-2E2E777F8682}"/>
          </ac:spMkLst>
        </pc:spChg>
        <pc:picChg chg="mod">
          <ac:chgData name="Susan Harper" userId="e5c32c341f11c70f" providerId="LiveId" clId="{FD6A2314-0C04-4976-8C34-41888E8298C7}" dt="2025-10-11T00:50:16.247" v="13673" actId="1076"/>
          <ac:picMkLst>
            <pc:docMk/>
            <pc:sldMk cId="3026554517" sldId="1100"/>
            <ac:picMk id="5" creationId="{747B2A6F-422C-880F-17B4-E9ECA5B0D1E5}"/>
          </ac:picMkLst>
        </pc:picChg>
      </pc:sldChg>
      <pc:sldChg chg="del">
        <pc:chgData name="Susan Harper" userId="e5c32c341f11c70f" providerId="LiveId" clId="{FD6A2314-0C04-4976-8C34-41888E8298C7}" dt="2025-10-07T19:28:56.480" v="11685" actId="2696"/>
        <pc:sldMkLst>
          <pc:docMk/>
          <pc:sldMk cId="3655223252" sldId="1101"/>
        </pc:sldMkLst>
      </pc:sldChg>
      <pc:sldChg chg="modSp add mod">
        <pc:chgData name="Susan Harper" userId="e5c32c341f11c70f" providerId="LiveId" clId="{FD6A2314-0C04-4976-8C34-41888E8298C7}" dt="2025-10-07T19:31:55.181" v="11817" actId="1076"/>
        <pc:sldMkLst>
          <pc:docMk/>
          <pc:sldMk cId="3787129165" sldId="1101"/>
        </pc:sldMkLst>
        <pc:spChg chg="mod">
          <ac:chgData name="Susan Harper" userId="e5c32c341f11c70f" providerId="LiveId" clId="{FD6A2314-0C04-4976-8C34-41888E8298C7}" dt="2025-10-07T19:29:23.672" v="11687"/>
          <ac:spMkLst>
            <pc:docMk/>
            <pc:sldMk cId="3787129165" sldId="1101"/>
            <ac:spMk id="2" creationId="{D37C9BEE-6CC4-2F95-6F41-242A8E97FCB3}"/>
          </ac:spMkLst>
        </pc:spChg>
        <pc:spChg chg="mod">
          <ac:chgData name="Susan Harper" userId="e5c32c341f11c70f" providerId="LiveId" clId="{FD6A2314-0C04-4976-8C34-41888E8298C7}" dt="2025-10-07T19:31:53.136" v="11816" actId="14100"/>
          <ac:spMkLst>
            <pc:docMk/>
            <pc:sldMk cId="3787129165" sldId="1101"/>
            <ac:spMk id="4" creationId="{B341E39D-A0B2-F84B-9C67-E7EFB72AB0BF}"/>
          </ac:spMkLst>
        </pc:spChg>
        <pc:picChg chg="mod">
          <ac:chgData name="Susan Harper" userId="e5c32c341f11c70f" providerId="LiveId" clId="{FD6A2314-0C04-4976-8C34-41888E8298C7}" dt="2025-10-07T19:31:55.181" v="11817" actId="1076"/>
          <ac:picMkLst>
            <pc:docMk/>
            <pc:sldMk cId="3787129165" sldId="1101"/>
            <ac:picMk id="5" creationId="{4D6C4719-E640-02FB-EFF2-B24EF610CF33}"/>
          </ac:picMkLst>
        </pc:picChg>
      </pc:sldChg>
      <pc:sldChg chg="modSp add mod">
        <pc:chgData name="Susan Harper" userId="e5c32c341f11c70f" providerId="LiveId" clId="{FD6A2314-0C04-4976-8C34-41888E8298C7}" dt="2025-10-07T19:33:15.210" v="11825" actId="1076"/>
        <pc:sldMkLst>
          <pc:docMk/>
          <pc:sldMk cId="1276087006" sldId="1102"/>
        </pc:sldMkLst>
        <pc:spChg chg="mod">
          <ac:chgData name="Susan Harper" userId="e5c32c341f11c70f" providerId="LiveId" clId="{FD6A2314-0C04-4976-8C34-41888E8298C7}" dt="2025-10-07T19:28:13.202" v="11681"/>
          <ac:spMkLst>
            <pc:docMk/>
            <pc:sldMk cId="1276087006" sldId="1102"/>
            <ac:spMk id="2" creationId="{F70A2F28-C736-C2FA-A269-8C146B8C49EF}"/>
          </ac:spMkLst>
        </pc:spChg>
        <pc:spChg chg="mod">
          <ac:chgData name="Susan Harper" userId="e5c32c341f11c70f" providerId="LiveId" clId="{FD6A2314-0C04-4976-8C34-41888E8298C7}" dt="2025-10-07T19:33:06.180" v="11824" actId="255"/>
          <ac:spMkLst>
            <pc:docMk/>
            <pc:sldMk cId="1276087006" sldId="1102"/>
            <ac:spMk id="4" creationId="{BE803458-0887-8838-F30A-83BFAFFB7EFF}"/>
          </ac:spMkLst>
        </pc:spChg>
        <pc:picChg chg="mod">
          <ac:chgData name="Susan Harper" userId="e5c32c341f11c70f" providerId="LiveId" clId="{FD6A2314-0C04-4976-8C34-41888E8298C7}" dt="2025-10-07T19:33:15.210" v="11825" actId="1076"/>
          <ac:picMkLst>
            <pc:docMk/>
            <pc:sldMk cId="1276087006" sldId="1102"/>
            <ac:picMk id="5" creationId="{0204698A-D9F3-2ABD-5CD7-FE02B9F4ED94}"/>
          </ac:picMkLst>
        </pc:picChg>
      </pc:sldChg>
      <pc:sldChg chg="del">
        <pc:chgData name="Susan Harper" userId="e5c32c341f11c70f" providerId="LiveId" clId="{FD6A2314-0C04-4976-8C34-41888E8298C7}" dt="2025-10-07T19:27:51.773" v="11679" actId="2696"/>
        <pc:sldMkLst>
          <pc:docMk/>
          <pc:sldMk cId="1455683780" sldId="1102"/>
        </pc:sldMkLst>
      </pc:sldChg>
      <pc:sldChg chg="modSp add mod">
        <pc:chgData name="Susan Harper" userId="e5c32c341f11c70f" providerId="LiveId" clId="{FD6A2314-0C04-4976-8C34-41888E8298C7}" dt="2025-10-17T00:36:54.093" v="14600" actId="6549"/>
        <pc:sldMkLst>
          <pc:docMk/>
          <pc:sldMk cId="998317717" sldId="1103"/>
        </pc:sldMkLst>
        <pc:spChg chg="mod">
          <ac:chgData name="Susan Harper" userId="e5c32c341f11c70f" providerId="LiveId" clId="{FD6A2314-0C04-4976-8C34-41888E8298C7}" dt="2025-09-30T01:51:19.706" v="4501" actId="20577"/>
          <ac:spMkLst>
            <pc:docMk/>
            <pc:sldMk cId="998317717" sldId="1103"/>
            <ac:spMk id="2" creationId="{6B83044C-5315-C732-2F1F-A5F84D1CC261}"/>
          </ac:spMkLst>
        </pc:spChg>
        <pc:spChg chg="mod">
          <ac:chgData name="Susan Harper" userId="e5c32c341f11c70f" providerId="LiveId" clId="{FD6A2314-0C04-4976-8C34-41888E8298C7}" dt="2025-10-17T00:36:54.093" v="14600" actId="6549"/>
          <ac:spMkLst>
            <pc:docMk/>
            <pc:sldMk cId="998317717" sldId="1103"/>
            <ac:spMk id="4" creationId="{D5A4C700-5E90-0434-6B0A-B04202BB1B0F}"/>
          </ac:spMkLst>
        </pc:spChg>
        <pc:picChg chg="mod">
          <ac:chgData name="Susan Harper" userId="e5c32c341f11c70f" providerId="LiveId" clId="{FD6A2314-0C04-4976-8C34-41888E8298C7}" dt="2025-09-30T01:52:58.109" v="4544" actId="1076"/>
          <ac:picMkLst>
            <pc:docMk/>
            <pc:sldMk cId="998317717" sldId="1103"/>
            <ac:picMk id="5" creationId="{06909C6B-8676-C6C6-EE26-2ECAF7126EA7}"/>
          </ac:picMkLst>
        </pc:picChg>
      </pc:sldChg>
      <pc:sldChg chg="del">
        <pc:chgData name="Susan Harper" userId="e5c32c341f11c70f" providerId="LiveId" clId="{FD6A2314-0C04-4976-8C34-41888E8298C7}" dt="2025-09-30T01:50:47.376" v="4446" actId="2696"/>
        <pc:sldMkLst>
          <pc:docMk/>
          <pc:sldMk cId="3340784499" sldId="1103"/>
        </pc:sldMkLst>
      </pc:sldChg>
      <pc:sldChg chg="del">
        <pc:chgData name="Susan Harper" userId="e5c32c341f11c70f" providerId="LiveId" clId="{FD6A2314-0C04-4976-8C34-41888E8298C7}" dt="2025-10-07T19:44:25.043" v="12443" actId="2696"/>
        <pc:sldMkLst>
          <pc:docMk/>
          <pc:sldMk cId="1997189856" sldId="1104"/>
        </pc:sldMkLst>
      </pc:sldChg>
      <pc:sldChg chg="modSp add mod">
        <pc:chgData name="Susan Harper" userId="e5c32c341f11c70f" providerId="LiveId" clId="{FD6A2314-0C04-4976-8C34-41888E8298C7}" dt="2025-10-11T00:21:24.921" v="13378" actId="20577"/>
        <pc:sldMkLst>
          <pc:docMk/>
          <pc:sldMk cId="4106291186" sldId="1104"/>
        </pc:sldMkLst>
        <pc:spChg chg="mod">
          <ac:chgData name="Susan Harper" userId="e5c32c341f11c70f" providerId="LiveId" clId="{FD6A2314-0C04-4976-8C34-41888E8298C7}" dt="2025-10-07T19:44:52.456" v="12445"/>
          <ac:spMkLst>
            <pc:docMk/>
            <pc:sldMk cId="4106291186" sldId="1104"/>
            <ac:spMk id="2" creationId="{859EF7B4-37AE-3FF2-6EF4-64518A806427}"/>
          </ac:spMkLst>
        </pc:spChg>
        <pc:spChg chg="mod">
          <ac:chgData name="Susan Harper" userId="e5c32c341f11c70f" providerId="LiveId" clId="{FD6A2314-0C04-4976-8C34-41888E8298C7}" dt="2025-10-11T00:21:24.921" v="13378" actId="20577"/>
          <ac:spMkLst>
            <pc:docMk/>
            <pc:sldMk cId="4106291186" sldId="1104"/>
            <ac:spMk id="4" creationId="{860A7C8C-F982-5DA7-D730-D3F5EB87027C}"/>
          </ac:spMkLst>
        </pc:spChg>
        <pc:picChg chg="mod">
          <ac:chgData name="Susan Harper" userId="e5c32c341f11c70f" providerId="LiveId" clId="{FD6A2314-0C04-4976-8C34-41888E8298C7}" dt="2025-10-07T19:50:29.825" v="12782" actId="1076"/>
          <ac:picMkLst>
            <pc:docMk/>
            <pc:sldMk cId="4106291186" sldId="1104"/>
            <ac:picMk id="5" creationId="{035ACCAA-AB3D-C95F-315B-F35C4CC1B877}"/>
          </ac:picMkLst>
        </pc:picChg>
      </pc:sldChg>
      <pc:sldChg chg="del">
        <pc:chgData name="Susan Harper" userId="e5c32c341f11c70f" providerId="LiveId" clId="{FD6A2314-0C04-4976-8C34-41888E8298C7}" dt="2025-10-11T00:24:54.829" v="13417" actId="2696"/>
        <pc:sldMkLst>
          <pc:docMk/>
          <pc:sldMk cId="726519207" sldId="1105"/>
        </pc:sldMkLst>
      </pc:sldChg>
      <pc:sldChg chg="modSp add mod">
        <pc:chgData name="Susan Harper" userId="e5c32c341f11c70f" providerId="LiveId" clId="{FD6A2314-0C04-4976-8C34-41888E8298C7}" dt="2025-10-11T00:26:39.626" v="13430" actId="1076"/>
        <pc:sldMkLst>
          <pc:docMk/>
          <pc:sldMk cId="3572904694" sldId="1105"/>
        </pc:sldMkLst>
        <pc:spChg chg="mod">
          <ac:chgData name="Susan Harper" userId="e5c32c341f11c70f" providerId="LiveId" clId="{FD6A2314-0C04-4976-8C34-41888E8298C7}" dt="2025-10-11T00:25:24.392" v="13421" actId="20577"/>
          <ac:spMkLst>
            <pc:docMk/>
            <pc:sldMk cId="3572904694" sldId="1105"/>
            <ac:spMk id="2" creationId="{F074EF7C-215F-6B19-7DD0-1DCA59136E46}"/>
          </ac:spMkLst>
        </pc:spChg>
        <pc:spChg chg="mod">
          <ac:chgData name="Susan Harper" userId="e5c32c341f11c70f" providerId="LiveId" clId="{FD6A2314-0C04-4976-8C34-41888E8298C7}" dt="2025-10-11T00:26:27.279" v="13427" actId="255"/>
          <ac:spMkLst>
            <pc:docMk/>
            <pc:sldMk cId="3572904694" sldId="1105"/>
            <ac:spMk id="4" creationId="{CA01E7D5-F162-776B-5778-9CCF6EF2BC62}"/>
          </ac:spMkLst>
        </pc:spChg>
        <pc:picChg chg="mod">
          <ac:chgData name="Susan Harper" userId="e5c32c341f11c70f" providerId="LiveId" clId="{FD6A2314-0C04-4976-8C34-41888E8298C7}" dt="2025-10-11T00:26:39.626" v="13430" actId="1076"/>
          <ac:picMkLst>
            <pc:docMk/>
            <pc:sldMk cId="3572904694" sldId="1105"/>
            <ac:picMk id="5" creationId="{F4C72923-BDBA-7ADF-0D00-61BCB8B397AD}"/>
          </ac:picMkLst>
        </pc:picChg>
      </pc:sldChg>
      <pc:sldChg chg="modSp add mod">
        <pc:chgData name="Susan Harper" userId="e5c32c341f11c70f" providerId="LiveId" clId="{FD6A2314-0C04-4976-8C34-41888E8298C7}" dt="2025-10-17T00:45:07.047" v="14904" actId="1076"/>
        <pc:sldMkLst>
          <pc:docMk/>
          <pc:sldMk cId="970589057" sldId="1106"/>
        </pc:sldMkLst>
        <pc:spChg chg="mod">
          <ac:chgData name="Susan Harper" userId="e5c32c341f11c70f" providerId="LiveId" clId="{FD6A2314-0C04-4976-8C34-41888E8298C7}" dt="2025-10-11T00:25:33.656" v="13422"/>
          <ac:spMkLst>
            <pc:docMk/>
            <pc:sldMk cId="970589057" sldId="1106"/>
            <ac:spMk id="2" creationId="{2FC125FA-5BA0-F7A4-C402-5A7085EE1E6D}"/>
          </ac:spMkLst>
        </pc:spChg>
        <pc:spChg chg="mod">
          <ac:chgData name="Susan Harper" userId="e5c32c341f11c70f" providerId="LiveId" clId="{FD6A2314-0C04-4976-8C34-41888E8298C7}" dt="2025-10-17T00:44:54.434" v="14902" actId="6549"/>
          <ac:spMkLst>
            <pc:docMk/>
            <pc:sldMk cId="970589057" sldId="1106"/>
            <ac:spMk id="4" creationId="{59A54554-430B-811C-B5D3-47B4B572AC22}"/>
          </ac:spMkLst>
        </pc:spChg>
        <pc:picChg chg="mod">
          <ac:chgData name="Susan Harper" userId="e5c32c341f11c70f" providerId="LiveId" clId="{FD6A2314-0C04-4976-8C34-41888E8298C7}" dt="2025-10-17T00:45:07.047" v="14904" actId="1076"/>
          <ac:picMkLst>
            <pc:docMk/>
            <pc:sldMk cId="970589057" sldId="1106"/>
            <ac:picMk id="5" creationId="{FA08D2DC-A115-0F7F-5258-FEBE8F46101D}"/>
          </ac:picMkLst>
        </pc:picChg>
      </pc:sldChg>
      <pc:sldChg chg="del">
        <pc:chgData name="Susan Harper" userId="e5c32c341f11c70f" providerId="LiveId" clId="{FD6A2314-0C04-4976-8C34-41888E8298C7}" dt="2025-10-11T00:24:54.829" v="13417" actId="2696"/>
        <pc:sldMkLst>
          <pc:docMk/>
          <pc:sldMk cId="3341970778" sldId="1106"/>
        </pc:sldMkLst>
      </pc:sldChg>
      <pc:sldChg chg="del">
        <pc:chgData name="Susan Harper" userId="e5c32c341f11c70f" providerId="LiveId" clId="{FD6A2314-0C04-4976-8C34-41888E8298C7}" dt="2025-10-11T00:24:54.829" v="13417" actId="2696"/>
        <pc:sldMkLst>
          <pc:docMk/>
          <pc:sldMk cId="2595139854" sldId="1107"/>
        </pc:sldMkLst>
      </pc:sldChg>
      <pc:sldChg chg="modSp add mod">
        <pc:chgData name="Susan Harper" userId="e5c32c341f11c70f" providerId="LiveId" clId="{FD6A2314-0C04-4976-8C34-41888E8298C7}" dt="2025-10-17T00:45:10.465" v="14905" actId="1076"/>
        <pc:sldMkLst>
          <pc:docMk/>
          <pc:sldMk cId="3425738312" sldId="1107"/>
        </pc:sldMkLst>
        <pc:spChg chg="mod">
          <ac:chgData name="Susan Harper" userId="e5c32c341f11c70f" providerId="LiveId" clId="{FD6A2314-0C04-4976-8C34-41888E8298C7}" dt="2025-10-11T00:25:39.217" v="13423"/>
          <ac:spMkLst>
            <pc:docMk/>
            <pc:sldMk cId="3425738312" sldId="1107"/>
            <ac:spMk id="2" creationId="{7920BA69-B962-D4AA-2C58-9A9B1F190976}"/>
          </ac:spMkLst>
        </pc:spChg>
        <pc:spChg chg="mod">
          <ac:chgData name="Susan Harper" userId="e5c32c341f11c70f" providerId="LiveId" clId="{FD6A2314-0C04-4976-8C34-41888E8298C7}" dt="2025-10-17T00:45:00.198" v="14903" actId="6549"/>
          <ac:spMkLst>
            <pc:docMk/>
            <pc:sldMk cId="3425738312" sldId="1107"/>
            <ac:spMk id="4" creationId="{E144D972-E592-49E9-EE68-3FED82E6BEE2}"/>
          </ac:spMkLst>
        </pc:spChg>
        <pc:picChg chg="mod">
          <ac:chgData name="Susan Harper" userId="e5c32c341f11c70f" providerId="LiveId" clId="{FD6A2314-0C04-4976-8C34-41888E8298C7}" dt="2025-10-17T00:45:10.465" v="14905" actId="1076"/>
          <ac:picMkLst>
            <pc:docMk/>
            <pc:sldMk cId="3425738312" sldId="1107"/>
            <ac:picMk id="5" creationId="{235E2D70-19F2-BE4F-9353-B4262077E06D}"/>
          </ac:picMkLst>
        </pc:picChg>
      </pc:sldChg>
      <pc:sldChg chg="modSp add mod">
        <pc:chgData name="Susan Harper" userId="e5c32c341f11c70f" providerId="LiveId" clId="{FD6A2314-0C04-4976-8C34-41888E8298C7}" dt="2025-10-17T00:45:29.954" v="14907" actId="1076"/>
        <pc:sldMkLst>
          <pc:docMk/>
          <pc:sldMk cId="174380537" sldId="1108"/>
        </pc:sldMkLst>
        <pc:spChg chg="mod">
          <ac:chgData name="Susan Harper" userId="e5c32c341f11c70f" providerId="LiveId" clId="{FD6A2314-0C04-4976-8C34-41888E8298C7}" dt="2025-10-11T00:25:44.390" v="13424"/>
          <ac:spMkLst>
            <pc:docMk/>
            <pc:sldMk cId="174380537" sldId="1108"/>
            <ac:spMk id="2" creationId="{22024AA6-98F9-7FCC-524A-37898A91A2CE}"/>
          </ac:spMkLst>
        </pc:spChg>
        <pc:spChg chg="mod">
          <ac:chgData name="Susan Harper" userId="e5c32c341f11c70f" providerId="LiveId" clId="{FD6A2314-0C04-4976-8C34-41888E8298C7}" dt="2025-10-17T00:45:26.221" v="14906" actId="6549"/>
          <ac:spMkLst>
            <pc:docMk/>
            <pc:sldMk cId="174380537" sldId="1108"/>
            <ac:spMk id="4" creationId="{2CBF2707-E328-5F7E-93B2-D655DA5E147D}"/>
          </ac:spMkLst>
        </pc:spChg>
        <pc:picChg chg="mod">
          <ac:chgData name="Susan Harper" userId="e5c32c341f11c70f" providerId="LiveId" clId="{FD6A2314-0C04-4976-8C34-41888E8298C7}" dt="2025-10-17T00:45:29.954" v="14907" actId="1076"/>
          <ac:picMkLst>
            <pc:docMk/>
            <pc:sldMk cId="174380537" sldId="1108"/>
            <ac:picMk id="5" creationId="{21177E9C-7BE3-E7B2-9106-3807EADB1955}"/>
          </ac:picMkLst>
        </pc:picChg>
      </pc:sldChg>
      <pc:sldChg chg="del">
        <pc:chgData name="Susan Harper" userId="e5c32c341f11c70f" providerId="LiveId" clId="{FD6A2314-0C04-4976-8C34-41888E8298C7}" dt="2025-10-11T00:24:54.829" v="13417" actId="2696"/>
        <pc:sldMkLst>
          <pc:docMk/>
          <pc:sldMk cId="2647181619" sldId="1108"/>
        </pc:sldMkLst>
      </pc:sldChg>
      <pc:sldChg chg="del">
        <pc:chgData name="Susan Harper" userId="e5c32c341f11c70f" providerId="LiveId" clId="{FD6A2314-0C04-4976-8C34-41888E8298C7}" dt="2025-10-11T01:03:37.609" v="14106" actId="2696"/>
        <pc:sldMkLst>
          <pc:docMk/>
          <pc:sldMk cId="2576648095" sldId="1109"/>
        </pc:sldMkLst>
      </pc:sldChg>
      <pc:sldChg chg="del">
        <pc:chgData name="Susan Harper" userId="e5c32c341f11c70f" providerId="LiveId" clId="{FD6A2314-0C04-4976-8C34-41888E8298C7}" dt="2025-10-11T01:03:38.324" v="14107" actId="2696"/>
        <pc:sldMkLst>
          <pc:docMk/>
          <pc:sldMk cId="4198673606" sldId="1110"/>
        </pc:sldMkLst>
      </pc:sldChg>
      <pc:sldChg chg="addSp delSp modSp add mod">
        <pc:chgData name="Susan Harper" userId="e5c32c341f11c70f" providerId="LiveId" clId="{FD6A2314-0C04-4976-8C34-41888E8298C7}" dt="2025-10-11T01:01:58.770" v="14099" actId="14100"/>
        <pc:sldMkLst>
          <pc:docMk/>
          <pc:sldMk cId="356627577" sldId="1111"/>
        </pc:sldMkLst>
        <pc:spChg chg="mod">
          <ac:chgData name="Susan Harper" userId="e5c32c341f11c70f" providerId="LiveId" clId="{FD6A2314-0C04-4976-8C34-41888E8298C7}" dt="2025-10-11T00:51:52.108" v="13682" actId="20577"/>
          <ac:spMkLst>
            <pc:docMk/>
            <pc:sldMk cId="356627577" sldId="1111"/>
            <ac:spMk id="2" creationId="{EDBD223D-41A0-2DFB-0757-5D5B182585C5}"/>
          </ac:spMkLst>
        </pc:spChg>
        <pc:spChg chg="mod">
          <ac:chgData name="Susan Harper" userId="e5c32c341f11c70f" providerId="LiveId" clId="{FD6A2314-0C04-4976-8C34-41888E8298C7}" dt="2025-10-11T01:01:21.705" v="14094" actId="255"/>
          <ac:spMkLst>
            <pc:docMk/>
            <pc:sldMk cId="356627577" sldId="1111"/>
            <ac:spMk id="4" creationId="{796881B0-91AC-8764-E4DF-7599F7B17A47}"/>
          </ac:spMkLst>
        </pc:spChg>
        <pc:picChg chg="add mod">
          <ac:chgData name="Susan Harper" userId="e5c32c341f11c70f" providerId="LiveId" clId="{FD6A2314-0C04-4976-8C34-41888E8298C7}" dt="2025-10-11T01:01:58.770" v="14099" actId="14100"/>
          <ac:picMkLst>
            <pc:docMk/>
            <pc:sldMk cId="356627577" sldId="1111"/>
            <ac:picMk id="3" creationId="{B64CBC3E-ED11-19F6-CE09-1321F08EB94C}"/>
          </ac:picMkLst>
        </pc:picChg>
      </pc:sldChg>
      <pc:sldChg chg="del">
        <pc:chgData name="Susan Harper" userId="e5c32c341f11c70f" providerId="LiveId" clId="{FD6A2314-0C04-4976-8C34-41888E8298C7}" dt="2025-10-11T00:51:29.938" v="13678" actId="2696"/>
        <pc:sldMkLst>
          <pc:docMk/>
          <pc:sldMk cId="912658960" sldId="1111"/>
        </pc:sldMkLst>
      </pc:sldChg>
      <pc:sldChg chg="addSp delSp modSp add mod">
        <pc:chgData name="Susan Harper" userId="e5c32c341f11c70f" providerId="LiveId" clId="{FD6A2314-0C04-4976-8C34-41888E8298C7}" dt="2025-10-17T00:44:44.073" v="14901" actId="255"/>
        <pc:sldMkLst>
          <pc:docMk/>
          <pc:sldMk cId="1158299289" sldId="1112"/>
        </pc:sldMkLst>
        <pc:spChg chg="mod">
          <ac:chgData name="Susan Harper" userId="e5c32c341f11c70f" providerId="LiveId" clId="{FD6A2314-0C04-4976-8C34-41888E8298C7}" dt="2025-10-07T20:04:20.341" v="13139"/>
          <ac:spMkLst>
            <pc:docMk/>
            <pc:sldMk cId="1158299289" sldId="1112"/>
            <ac:spMk id="2" creationId="{149EF170-78E3-8D68-962C-4F860AEADBE3}"/>
          </ac:spMkLst>
        </pc:spChg>
        <pc:spChg chg="mod">
          <ac:chgData name="Susan Harper" userId="e5c32c341f11c70f" providerId="LiveId" clId="{FD6A2314-0C04-4976-8C34-41888E8298C7}" dt="2025-10-17T00:44:44.073" v="14901" actId="255"/>
          <ac:spMkLst>
            <pc:docMk/>
            <pc:sldMk cId="1158299289" sldId="1112"/>
            <ac:spMk id="4" creationId="{3B886139-C2A6-6B70-6E41-D94D7BC284E2}"/>
          </ac:spMkLst>
        </pc:spChg>
        <pc:picChg chg="add mod">
          <ac:chgData name="Susan Harper" userId="e5c32c341f11c70f" providerId="LiveId" clId="{FD6A2314-0C04-4976-8C34-41888E8298C7}" dt="2025-10-07T20:10:46.670" v="13343" actId="1076"/>
          <ac:picMkLst>
            <pc:docMk/>
            <pc:sldMk cId="1158299289" sldId="1112"/>
            <ac:picMk id="3" creationId="{89878CFC-0882-FB11-EBDE-0734213BA3B8}"/>
          </ac:picMkLst>
        </pc:picChg>
      </pc:sldChg>
      <pc:sldChg chg="del">
        <pc:chgData name="Susan Harper" userId="e5c32c341f11c70f" providerId="LiveId" clId="{FD6A2314-0C04-4976-8C34-41888E8298C7}" dt="2025-10-07T20:03:54.382" v="13136" actId="2696"/>
        <pc:sldMkLst>
          <pc:docMk/>
          <pc:sldMk cId="4090746212" sldId="1112"/>
        </pc:sldMkLst>
      </pc:sldChg>
      <pc:sldChg chg="del">
        <pc:chgData name="Susan Harper" userId="e5c32c341f11c70f" providerId="LiveId" clId="{FD6A2314-0C04-4976-8C34-41888E8298C7}" dt="2025-10-11T01:03:47.855" v="14117" actId="2696"/>
        <pc:sldMkLst>
          <pc:docMk/>
          <pc:sldMk cId="601735507" sldId="1113"/>
        </pc:sldMkLst>
      </pc:sldChg>
      <pc:sldChg chg="del">
        <pc:chgData name="Susan Harper" userId="e5c32c341f11c70f" providerId="LiveId" clId="{FD6A2314-0C04-4976-8C34-41888E8298C7}" dt="2025-09-30T01:54:12.608" v="4546" actId="2696"/>
        <pc:sldMkLst>
          <pc:docMk/>
          <pc:sldMk cId="2462759426" sldId="1114"/>
        </pc:sldMkLst>
      </pc:sldChg>
      <pc:sldChg chg="modSp add mod">
        <pc:chgData name="Susan Harper" userId="e5c32c341f11c70f" providerId="LiveId" clId="{FD6A2314-0C04-4976-8C34-41888E8298C7}" dt="2025-10-17T00:37:20.366" v="14635" actId="1076"/>
        <pc:sldMkLst>
          <pc:docMk/>
          <pc:sldMk cId="3057083531" sldId="1114"/>
        </pc:sldMkLst>
        <pc:spChg chg="mod">
          <ac:chgData name="Susan Harper" userId="e5c32c341f11c70f" providerId="LiveId" clId="{FD6A2314-0C04-4976-8C34-41888E8298C7}" dt="2025-09-30T01:54:45.085" v="4571" actId="20577"/>
          <ac:spMkLst>
            <pc:docMk/>
            <pc:sldMk cId="3057083531" sldId="1114"/>
            <ac:spMk id="2" creationId="{29B3FEA7-D462-D2C4-896D-6DFE61178C14}"/>
          </ac:spMkLst>
        </pc:spChg>
        <pc:spChg chg="mod">
          <ac:chgData name="Susan Harper" userId="e5c32c341f11c70f" providerId="LiveId" clId="{FD6A2314-0C04-4976-8C34-41888E8298C7}" dt="2025-10-17T00:37:08.889" v="14632" actId="14100"/>
          <ac:spMkLst>
            <pc:docMk/>
            <pc:sldMk cId="3057083531" sldId="1114"/>
            <ac:spMk id="4" creationId="{FB7A8284-5CF3-1AFD-23C4-1E06C8E7C78D}"/>
          </ac:spMkLst>
        </pc:spChg>
        <pc:picChg chg="mod">
          <ac:chgData name="Susan Harper" userId="e5c32c341f11c70f" providerId="LiveId" clId="{FD6A2314-0C04-4976-8C34-41888E8298C7}" dt="2025-10-17T00:37:20.366" v="14635" actId="1076"/>
          <ac:picMkLst>
            <pc:docMk/>
            <pc:sldMk cId="3057083531" sldId="1114"/>
            <ac:picMk id="5" creationId="{293B09F1-2743-240C-9182-C8BE51569162}"/>
          </ac:picMkLst>
        </pc:picChg>
      </pc:sldChg>
      <pc:sldChg chg="del">
        <pc:chgData name="Susan Harper" userId="e5c32c341f11c70f" providerId="LiveId" clId="{FD6A2314-0C04-4976-8C34-41888E8298C7}" dt="2025-10-07T17:06:55.531" v="5599" actId="2696"/>
        <pc:sldMkLst>
          <pc:docMk/>
          <pc:sldMk cId="729875105" sldId="1115"/>
        </pc:sldMkLst>
      </pc:sldChg>
      <pc:sldChg chg="modSp add mod">
        <pc:chgData name="Susan Harper" userId="e5c32c341f11c70f" providerId="LiveId" clId="{FD6A2314-0C04-4976-8C34-41888E8298C7}" dt="2025-10-07T17:11:01.697" v="5824" actId="1076"/>
        <pc:sldMkLst>
          <pc:docMk/>
          <pc:sldMk cId="2248987416" sldId="1115"/>
        </pc:sldMkLst>
        <pc:spChg chg="mod">
          <ac:chgData name="Susan Harper" userId="e5c32c341f11c70f" providerId="LiveId" clId="{FD6A2314-0C04-4976-8C34-41888E8298C7}" dt="2025-10-07T17:08:01.331" v="5650" actId="6549"/>
          <ac:spMkLst>
            <pc:docMk/>
            <pc:sldMk cId="2248987416" sldId="1115"/>
            <ac:spMk id="2" creationId="{D00FCA8C-E9AF-5BFC-42EE-0446643502F1}"/>
          </ac:spMkLst>
        </pc:spChg>
        <pc:spChg chg="mod">
          <ac:chgData name="Susan Harper" userId="e5c32c341f11c70f" providerId="LiveId" clId="{FD6A2314-0C04-4976-8C34-41888E8298C7}" dt="2025-10-07T17:10:17.361" v="5823" actId="20577"/>
          <ac:spMkLst>
            <pc:docMk/>
            <pc:sldMk cId="2248987416" sldId="1115"/>
            <ac:spMk id="4" creationId="{DC737ECB-43E9-9BA7-F864-D999BCDFF9B1}"/>
          </ac:spMkLst>
        </pc:spChg>
        <pc:picChg chg="mod">
          <ac:chgData name="Susan Harper" userId="e5c32c341f11c70f" providerId="LiveId" clId="{FD6A2314-0C04-4976-8C34-41888E8298C7}" dt="2025-10-07T17:11:01.697" v="5824" actId="1076"/>
          <ac:picMkLst>
            <pc:docMk/>
            <pc:sldMk cId="2248987416" sldId="1115"/>
            <ac:picMk id="5" creationId="{24386D51-B059-FE74-EFE7-674A7707CF43}"/>
          </ac:picMkLst>
        </pc:picChg>
      </pc:sldChg>
      <pc:sldChg chg="modSp add mod ord">
        <pc:chgData name="Susan Harper" userId="e5c32c341f11c70f" providerId="LiveId" clId="{FD6A2314-0C04-4976-8C34-41888E8298C7}" dt="2025-10-11T00:34:46.895" v="13549" actId="14100"/>
        <pc:sldMkLst>
          <pc:docMk/>
          <pc:sldMk cId="287736246" sldId="1116"/>
        </pc:sldMkLst>
        <pc:spChg chg="mod">
          <ac:chgData name="Susan Harper" userId="e5c32c341f11c70f" providerId="LiveId" clId="{FD6A2314-0C04-4976-8C34-41888E8298C7}" dt="2025-10-11T00:34:46.895" v="13549" actId="14100"/>
          <ac:spMkLst>
            <pc:docMk/>
            <pc:sldMk cId="287736246" sldId="1116"/>
            <ac:spMk id="2" creationId="{F9446079-28B7-6436-7B0B-FC5EB0772954}"/>
          </ac:spMkLst>
        </pc:spChg>
        <pc:spChg chg="mod">
          <ac:chgData name="Susan Harper" userId="e5c32c341f11c70f" providerId="LiveId" clId="{FD6A2314-0C04-4976-8C34-41888E8298C7}" dt="2025-10-11T00:34:02.824" v="13546" actId="255"/>
          <ac:spMkLst>
            <pc:docMk/>
            <pc:sldMk cId="287736246" sldId="1116"/>
            <ac:spMk id="4" creationId="{F699E8E2-8FA8-EBD5-AEA8-5D3E7EF0673B}"/>
          </ac:spMkLst>
        </pc:spChg>
      </pc:sldChg>
      <pc:sldChg chg="del">
        <pc:chgData name="Susan Harper" userId="e5c32c341f11c70f" providerId="LiveId" clId="{FD6A2314-0C04-4976-8C34-41888E8298C7}" dt="2025-10-11T00:30:23.543" v="13449" actId="2696"/>
        <pc:sldMkLst>
          <pc:docMk/>
          <pc:sldMk cId="3086847622" sldId="1116"/>
        </pc:sldMkLst>
      </pc:sldChg>
      <pc:sldChg chg="del">
        <pc:chgData name="Susan Harper" userId="e5c32c341f11c70f" providerId="LiveId" clId="{FD6A2314-0C04-4976-8C34-41888E8298C7}" dt="2025-10-11T01:03:51.319" v="14119" actId="2696"/>
        <pc:sldMkLst>
          <pc:docMk/>
          <pc:sldMk cId="1670697998" sldId="1117"/>
        </pc:sldMkLst>
      </pc:sldChg>
      <pc:sldChg chg="del">
        <pc:chgData name="Susan Harper" userId="e5c32c341f11c70f" providerId="LiveId" clId="{FD6A2314-0C04-4976-8C34-41888E8298C7}" dt="2025-10-11T01:03:49.324" v="14118" actId="2696"/>
        <pc:sldMkLst>
          <pc:docMk/>
          <pc:sldMk cId="2138340847" sldId="1118"/>
        </pc:sldMkLst>
      </pc:sldChg>
      <pc:sldChg chg="addSp delSp modSp add mod">
        <pc:chgData name="Susan Harper" userId="e5c32c341f11c70f" providerId="LiveId" clId="{FD6A2314-0C04-4976-8C34-41888E8298C7}" dt="2025-10-07T18:32:49.139" v="7610" actId="1076"/>
        <pc:sldMkLst>
          <pc:docMk/>
          <pc:sldMk cId="1247711723" sldId="1119"/>
        </pc:sldMkLst>
        <pc:spChg chg="mod">
          <ac:chgData name="Susan Harper" userId="e5c32c341f11c70f" providerId="LiveId" clId="{FD6A2314-0C04-4976-8C34-41888E8298C7}" dt="2025-10-07T18:21:26.972" v="6857" actId="6549"/>
          <ac:spMkLst>
            <pc:docMk/>
            <pc:sldMk cId="1247711723" sldId="1119"/>
            <ac:spMk id="2" creationId="{FD2AD0C3-6305-247E-0791-ED104EC1819D}"/>
          </ac:spMkLst>
        </pc:spChg>
        <pc:spChg chg="mod">
          <ac:chgData name="Susan Harper" userId="e5c32c341f11c70f" providerId="LiveId" clId="{FD6A2314-0C04-4976-8C34-41888E8298C7}" dt="2025-10-07T18:27:27.286" v="7328" actId="20577"/>
          <ac:spMkLst>
            <pc:docMk/>
            <pc:sldMk cId="1247711723" sldId="1119"/>
            <ac:spMk id="4" creationId="{6841C1EE-6908-553E-33EE-4B1CCAE8275A}"/>
          </ac:spMkLst>
        </pc:spChg>
        <pc:picChg chg="add mod">
          <ac:chgData name="Susan Harper" userId="e5c32c341f11c70f" providerId="LiveId" clId="{FD6A2314-0C04-4976-8C34-41888E8298C7}" dt="2025-10-07T18:32:49.139" v="7610" actId="1076"/>
          <ac:picMkLst>
            <pc:docMk/>
            <pc:sldMk cId="1247711723" sldId="1119"/>
            <ac:picMk id="6" creationId="{2F2D4875-3A36-94E7-EC20-E3F7B23DF071}"/>
          </ac:picMkLst>
        </pc:picChg>
      </pc:sldChg>
      <pc:sldChg chg="del">
        <pc:chgData name="Susan Harper" userId="e5c32c341f11c70f" providerId="LiveId" clId="{FD6A2314-0C04-4976-8C34-41888E8298C7}" dt="2025-10-07T18:20:25.233" v="6825" actId="2696"/>
        <pc:sldMkLst>
          <pc:docMk/>
          <pc:sldMk cId="2595252390" sldId="1119"/>
        </pc:sldMkLst>
      </pc:sldChg>
      <pc:sldChg chg="del">
        <pc:chgData name="Susan Harper" userId="e5c32c341f11c70f" providerId="LiveId" clId="{FD6A2314-0C04-4976-8C34-41888E8298C7}" dt="2025-10-07T18:20:25.233" v="6825" actId="2696"/>
        <pc:sldMkLst>
          <pc:docMk/>
          <pc:sldMk cId="2377738395" sldId="1120"/>
        </pc:sldMkLst>
      </pc:sldChg>
      <pc:sldChg chg="modSp add del mod">
        <pc:chgData name="Susan Harper" userId="e5c32c341f11c70f" providerId="LiveId" clId="{FD6A2314-0C04-4976-8C34-41888E8298C7}" dt="2025-10-07T19:16:33.298" v="11484" actId="1076"/>
        <pc:sldMkLst>
          <pc:docMk/>
          <pc:sldMk cId="3087108529" sldId="1120"/>
        </pc:sldMkLst>
        <pc:spChg chg="mod">
          <ac:chgData name="Susan Harper" userId="e5c32c341f11c70f" providerId="LiveId" clId="{FD6A2314-0C04-4976-8C34-41888E8298C7}" dt="2025-10-07T19:13:16.956" v="11132" actId="20577"/>
          <ac:spMkLst>
            <pc:docMk/>
            <pc:sldMk cId="3087108529" sldId="1120"/>
            <ac:spMk id="2" creationId="{31600135-53FD-E757-372C-1CA6BA5AB3ED}"/>
          </ac:spMkLst>
        </pc:spChg>
        <pc:spChg chg="mod">
          <ac:chgData name="Susan Harper" userId="e5c32c341f11c70f" providerId="LiveId" clId="{FD6A2314-0C04-4976-8C34-41888E8298C7}" dt="2025-10-07T19:16:24.363" v="11481" actId="5793"/>
          <ac:spMkLst>
            <pc:docMk/>
            <pc:sldMk cId="3087108529" sldId="1120"/>
            <ac:spMk id="4" creationId="{7D8B075D-9B4B-CB08-CDE9-90B2002363A8}"/>
          </ac:spMkLst>
        </pc:spChg>
        <pc:picChg chg="mod">
          <ac:chgData name="Susan Harper" userId="e5c32c341f11c70f" providerId="LiveId" clId="{FD6A2314-0C04-4976-8C34-41888E8298C7}" dt="2025-10-07T19:16:33.298" v="11484" actId="1076"/>
          <ac:picMkLst>
            <pc:docMk/>
            <pc:sldMk cId="3087108529" sldId="1120"/>
            <ac:picMk id="5" creationId="{8F79DA62-867B-3332-8563-66CCAE6A9287}"/>
          </ac:picMkLst>
        </pc:picChg>
      </pc:sldChg>
      <pc:sldChg chg="modSp add mod">
        <pc:chgData name="Susan Harper" userId="e5c32c341f11c70f" providerId="LiveId" clId="{FD6A2314-0C04-4976-8C34-41888E8298C7}" dt="2025-10-16T15:46:39.165" v="14217" actId="20577"/>
        <pc:sldMkLst>
          <pc:docMk/>
          <pc:sldMk cId="526868373" sldId="1121"/>
        </pc:sldMkLst>
        <pc:spChg chg="mod">
          <ac:chgData name="Susan Harper" userId="e5c32c341f11c70f" providerId="LiveId" clId="{FD6A2314-0C04-4976-8C34-41888E8298C7}" dt="2025-10-07T18:14:45.169" v="6714" actId="14100"/>
          <ac:spMkLst>
            <pc:docMk/>
            <pc:sldMk cId="526868373" sldId="1121"/>
            <ac:spMk id="2" creationId="{F8D6A703-1531-1494-CE28-640F83EB2DDE}"/>
          </ac:spMkLst>
        </pc:spChg>
        <pc:spChg chg="mod">
          <ac:chgData name="Susan Harper" userId="e5c32c341f11c70f" providerId="LiveId" clId="{FD6A2314-0C04-4976-8C34-41888E8298C7}" dt="2025-10-16T15:46:39.165" v="14217" actId="20577"/>
          <ac:spMkLst>
            <pc:docMk/>
            <pc:sldMk cId="526868373" sldId="1121"/>
            <ac:spMk id="4" creationId="{B094C094-A145-1124-C140-27F0313B20E2}"/>
          </ac:spMkLst>
        </pc:spChg>
        <pc:picChg chg="mod">
          <ac:chgData name="Susan Harper" userId="e5c32c341f11c70f" providerId="LiveId" clId="{FD6A2314-0C04-4976-8C34-41888E8298C7}" dt="2025-10-16T15:46:29.004" v="14201" actId="1076"/>
          <ac:picMkLst>
            <pc:docMk/>
            <pc:sldMk cId="526868373" sldId="1121"/>
            <ac:picMk id="5" creationId="{558BDAB3-A212-37EA-18A6-B1F80508DBCD}"/>
          </ac:picMkLst>
        </pc:picChg>
      </pc:sldChg>
      <pc:sldChg chg="modSp del mod">
        <pc:chgData name="Susan Harper" userId="e5c32c341f11c70f" providerId="LiveId" clId="{FD6A2314-0C04-4976-8C34-41888E8298C7}" dt="2025-10-07T18:14:10.810" v="6710" actId="2696"/>
        <pc:sldMkLst>
          <pc:docMk/>
          <pc:sldMk cId="4277844179" sldId="1121"/>
        </pc:sldMkLst>
      </pc:sldChg>
      <pc:sldChg chg="add">
        <pc:chgData name="Susan Harper" userId="e5c32c341f11c70f" providerId="LiveId" clId="{FD6A2314-0C04-4976-8C34-41888E8298C7}" dt="2025-09-30T00:38:22.225" v="80" actId="2890"/>
        <pc:sldMkLst>
          <pc:docMk/>
          <pc:sldMk cId="2863366314" sldId="1122"/>
        </pc:sldMkLst>
      </pc:sldChg>
      <pc:sldChg chg="modSp add mod">
        <pc:chgData name="Susan Harper" userId="e5c32c341f11c70f" providerId="LiveId" clId="{FD6A2314-0C04-4976-8C34-41888E8298C7}" dt="2025-09-30T01:06:50.895" v="1446" actId="27636"/>
        <pc:sldMkLst>
          <pc:docMk/>
          <pc:sldMk cId="1624718829" sldId="1123"/>
        </pc:sldMkLst>
        <pc:spChg chg="mod">
          <ac:chgData name="Susan Harper" userId="e5c32c341f11c70f" providerId="LiveId" clId="{FD6A2314-0C04-4976-8C34-41888E8298C7}" dt="2025-09-30T00:58:45.900" v="1161" actId="255"/>
          <ac:spMkLst>
            <pc:docMk/>
            <pc:sldMk cId="1624718829" sldId="1123"/>
            <ac:spMk id="2" creationId="{99DF39BD-12A2-95EB-A715-5535CB36E79F}"/>
          </ac:spMkLst>
        </pc:spChg>
        <pc:spChg chg="mod">
          <ac:chgData name="Susan Harper" userId="e5c32c341f11c70f" providerId="LiveId" clId="{FD6A2314-0C04-4976-8C34-41888E8298C7}" dt="2025-09-30T01:06:50.895" v="1446" actId="27636"/>
          <ac:spMkLst>
            <pc:docMk/>
            <pc:sldMk cId="1624718829" sldId="1123"/>
            <ac:spMk id="4" creationId="{95BD84E6-3A41-8935-16F0-E248FD698B1F}"/>
          </ac:spMkLst>
        </pc:spChg>
      </pc:sldChg>
      <pc:sldChg chg="modSp add mod">
        <pc:chgData name="Susan Harper" userId="e5c32c341f11c70f" providerId="LiveId" clId="{FD6A2314-0C04-4976-8C34-41888E8298C7}" dt="2025-09-30T01:07:05.834" v="1456" actId="27636"/>
        <pc:sldMkLst>
          <pc:docMk/>
          <pc:sldMk cId="752169302" sldId="1124"/>
        </pc:sldMkLst>
        <pc:spChg chg="mod">
          <ac:chgData name="Susan Harper" userId="e5c32c341f11c70f" providerId="LiveId" clId="{FD6A2314-0C04-4976-8C34-41888E8298C7}" dt="2025-09-30T01:03:53.011" v="1426" actId="255"/>
          <ac:spMkLst>
            <pc:docMk/>
            <pc:sldMk cId="752169302" sldId="1124"/>
            <ac:spMk id="2" creationId="{B342AE74-001C-040C-4912-DE899F1EFB81}"/>
          </ac:spMkLst>
        </pc:spChg>
        <pc:spChg chg="mod">
          <ac:chgData name="Susan Harper" userId="e5c32c341f11c70f" providerId="LiveId" clId="{FD6A2314-0C04-4976-8C34-41888E8298C7}" dt="2025-09-30T01:07:05.834" v="1456" actId="27636"/>
          <ac:spMkLst>
            <pc:docMk/>
            <pc:sldMk cId="752169302" sldId="1124"/>
            <ac:spMk id="4" creationId="{CDBC62EF-F7B7-9AD1-AE69-D5BCC77F0819}"/>
          </ac:spMkLst>
        </pc:spChg>
      </pc:sldChg>
      <pc:sldChg chg="modSp add del mod">
        <pc:chgData name="Susan Harper" userId="e5c32c341f11c70f" providerId="LiveId" clId="{FD6A2314-0C04-4976-8C34-41888E8298C7}" dt="2025-09-30T00:57:32.332" v="1014" actId="2696"/>
        <pc:sldMkLst>
          <pc:docMk/>
          <pc:sldMk cId="1720971003" sldId="1124"/>
        </pc:sldMkLst>
      </pc:sldChg>
      <pc:sldChg chg="modSp add mod">
        <pc:chgData name="Susan Harper" userId="e5c32c341f11c70f" providerId="LiveId" clId="{FD6A2314-0C04-4976-8C34-41888E8298C7}" dt="2025-09-30T01:09:52.699" v="1781" actId="113"/>
        <pc:sldMkLst>
          <pc:docMk/>
          <pc:sldMk cId="4233074171" sldId="1125"/>
        </pc:sldMkLst>
        <pc:spChg chg="mod">
          <ac:chgData name="Susan Harper" userId="e5c32c341f11c70f" providerId="LiveId" clId="{FD6A2314-0C04-4976-8C34-41888E8298C7}" dt="2025-09-30T01:09:52.699" v="1781" actId="113"/>
          <ac:spMkLst>
            <pc:docMk/>
            <pc:sldMk cId="4233074171" sldId="1125"/>
            <ac:spMk id="2" creationId="{2138F71B-24AD-0188-A21C-465BD4255120}"/>
          </ac:spMkLst>
        </pc:spChg>
        <pc:spChg chg="mod">
          <ac:chgData name="Susan Harper" userId="e5c32c341f11c70f" providerId="LiveId" clId="{FD6A2314-0C04-4976-8C34-41888E8298C7}" dt="2025-09-30T01:07:11.792" v="1466" actId="27636"/>
          <ac:spMkLst>
            <pc:docMk/>
            <pc:sldMk cId="4233074171" sldId="1125"/>
            <ac:spMk id="4" creationId="{3DCF7EF1-2629-2CF1-26CE-29BCAB63BEF1}"/>
          </ac:spMkLst>
        </pc:spChg>
      </pc:sldChg>
      <pc:sldChg chg="modSp add mod">
        <pc:chgData name="Susan Harper" userId="e5c32c341f11c70f" providerId="LiveId" clId="{FD6A2314-0C04-4976-8C34-41888E8298C7}" dt="2025-09-30T01:12:13.947" v="1989" actId="255"/>
        <pc:sldMkLst>
          <pc:docMk/>
          <pc:sldMk cId="3369154026" sldId="1126"/>
        </pc:sldMkLst>
        <pc:spChg chg="mod">
          <ac:chgData name="Susan Harper" userId="e5c32c341f11c70f" providerId="LiveId" clId="{FD6A2314-0C04-4976-8C34-41888E8298C7}" dt="2025-09-30T01:12:13.947" v="1989" actId="255"/>
          <ac:spMkLst>
            <pc:docMk/>
            <pc:sldMk cId="3369154026" sldId="1126"/>
            <ac:spMk id="2" creationId="{A42C7E81-7B22-D854-1D18-0C14030F4581}"/>
          </ac:spMkLst>
        </pc:spChg>
      </pc:sldChg>
      <pc:sldChg chg="modSp add mod">
        <pc:chgData name="Susan Harper" userId="e5c32c341f11c70f" providerId="LiveId" clId="{FD6A2314-0C04-4976-8C34-41888E8298C7}" dt="2025-09-30T01:23:55.236" v="2738" actId="14100"/>
        <pc:sldMkLst>
          <pc:docMk/>
          <pc:sldMk cId="1297959732" sldId="1127"/>
        </pc:sldMkLst>
        <pc:spChg chg="mod">
          <ac:chgData name="Susan Harper" userId="e5c32c341f11c70f" providerId="LiveId" clId="{FD6A2314-0C04-4976-8C34-41888E8298C7}" dt="2025-09-30T01:23:55.236" v="2738" actId="14100"/>
          <ac:spMkLst>
            <pc:docMk/>
            <pc:sldMk cId="1297959732" sldId="1127"/>
            <ac:spMk id="2" creationId="{D2167DBA-621A-62CE-A7F3-381EBC5C6668}"/>
          </ac:spMkLst>
        </pc:spChg>
      </pc:sldChg>
      <pc:sldChg chg="modSp add mod">
        <pc:chgData name="Susan Harper" userId="e5c32c341f11c70f" providerId="LiveId" clId="{FD6A2314-0C04-4976-8C34-41888E8298C7}" dt="2025-09-30T01:25:47.484" v="2740" actId="113"/>
        <pc:sldMkLst>
          <pc:docMk/>
          <pc:sldMk cId="587424617" sldId="1128"/>
        </pc:sldMkLst>
        <pc:spChg chg="mod">
          <ac:chgData name="Susan Harper" userId="e5c32c341f11c70f" providerId="LiveId" clId="{FD6A2314-0C04-4976-8C34-41888E8298C7}" dt="2025-09-30T01:25:47.484" v="2740" actId="113"/>
          <ac:spMkLst>
            <pc:docMk/>
            <pc:sldMk cId="587424617" sldId="1128"/>
            <ac:spMk id="2" creationId="{938CB27B-D843-8EFE-47A3-3B12F8E552C5}"/>
          </ac:spMkLst>
        </pc:spChg>
        <pc:spChg chg="mod">
          <ac:chgData name="Susan Harper" userId="e5c32c341f11c70f" providerId="LiveId" clId="{FD6A2314-0C04-4976-8C34-41888E8298C7}" dt="2025-09-30T01:20:33.341" v="2456" actId="6549"/>
          <ac:spMkLst>
            <pc:docMk/>
            <pc:sldMk cId="587424617" sldId="1128"/>
            <ac:spMk id="4" creationId="{EAF84A1F-32AA-5F3D-D9E6-0EFB7D958256}"/>
          </ac:spMkLst>
        </pc:spChg>
      </pc:sldChg>
      <pc:sldChg chg="modSp add mod">
        <pc:chgData name="Susan Harper" userId="e5c32c341f11c70f" providerId="LiveId" clId="{FD6A2314-0C04-4976-8C34-41888E8298C7}" dt="2025-09-30T01:31:23.645" v="3138" actId="20577"/>
        <pc:sldMkLst>
          <pc:docMk/>
          <pc:sldMk cId="1583144082" sldId="1129"/>
        </pc:sldMkLst>
        <pc:spChg chg="mod">
          <ac:chgData name="Susan Harper" userId="e5c32c341f11c70f" providerId="LiveId" clId="{FD6A2314-0C04-4976-8C34-41888E8298C7}" dt="2025-09-30T01:31:23.645" v="3138" actId="20577"/>
          <ac:spMkLst>
            <pc:docMk/>
            <pc:sldMk cId="1583144082" sldId="1129"/>
            <ac:spMk id="2" creationId="{A8C730FB-D521-3100-2C66-AB977BADB7BE}"/>
          </ac:spMkLst>
        </pc:spChg>
      </pc:sldChg>
      <pc:sldChg chg="modSp add mod">
        <pc:chgData name="Susan Harper" userId="e5c32c341f11c70f" providerId="LiveId" clId="{FD6A2314-0C04-4976-8C34-41888E8298C7}" dt="2025-09-30T01:38:03.766" v="3604" actId="255"/>
        <pc:sldMkLst>
          <pc:docMk/>
          <pc:sldMk cId="2868447072" sldId="1130"/>
        </pc:sldMkLst>
        <pc:spChg chg="mod">
          <ac:chgData name="Susan Harper" userId="e5c32c341f11c70f" providerId="LiveId" clId="{FD6A2314-0C04-4976-8C34-41888E8298C7}" dt="2025-09-30T01:38:03.766" v="3604" actId="255"/>
          <ac:spMkLst>
            <pc:docMk/>
            <pc:sldMk cId="2868447072" sldId="1130"/>
            <ac:spMk id="2" creationId="{2DCCD39B-B6B5-1B39-3D0C-BAF89460719D}"/>
          </ac:spMkLst>
        </pc:spChg>
      </pc:sldChg>
      <pc:sldChg chg="modSp add mod">
        <pc:chgData name="Susan Harper" userId="e5c32c341f11c70f" providerId="LiveId" clId="{FD6A2314-0C04-4976-8C34-41888E8298C7}" dt="2025-09-30T01:41:57.499" v="3957" actId="255"/>
        <pc:sldMkLst>
          <pc:docMk/>
          <pc:sldMk cId="4197935175" sldId="1131"/>
        </pc:sldMkLst>
        <pc:spChg chg="mod">
          <ac:chgData name="Susan Harper" userId="e5c32c341f11c70f" providerId="LiveId" clId="{FD6A2314-0C04-4976-8C34-41888E8298C7}" dt="2025-09-30T01:41:57.499" v="3957" actId="255"/>
          <ac:spMkLst>
            <pc:docMk/>
            <pc:sldMk cId="4197935175" sldId="1131"/>
            <ac:spMk id="2" creationId="{9A9130E6-B802-AF51-75EA-B0989EE75AAB}"/>
          </ac:spMkLst>
        </pc:spChg>
      </pc:sldChg>
      <pc:sldChg chg="modSp add mod">
        <pc:chgData name="Susan Harper" userId="e5c32c341f11c70f" providerId="LiveId" clId="{FD6A2314-0C04-4976-8C34-41888E8298C7}" dt="2025-09-30T01:46:34.629" v="4171" actId="6549"/>
        <pc:sldMkLst>
          <pc:docMk/>
          <pc:sldMk cId="2942231792" sldId="1132"/>
        </pc:sldMkLst>
        <pc:spChg chg="mod">
          <ac:chgData name="Susan Harper" userId="e5c32c341f11c70f" providerId="LiveId" clId="{FD6A2314-0C04-4976-8C34-41888E8298C7}" dt="2025-09-30T01:46:11.514" v="4169" actId="255"/>
          <ac:spMkLst>
            <pc:docMk/>
            <pc:sldMk cId="2942231792" sldId="1132"/>
            <ac:spMk id="2" creationId="{8DE95C04-5B75-4695-E962-6D317D728BD7}"/>
          </ac:spMkLst>
        </pc:spChg>
        <pc:spChg chg="mod">
          <ac:chgData name="Susan Harper" userId="e5c32c341f11c70f" providerId="LiveId" clId="{FD6A2314-0C04-4976-8C34-41888E8298C7}" dt="2025-09-30T01:46:34.629" v="4171" actId="6549"/>
          <ac:spMkLst>
            <pc:docMk/>
            <pc:sldMk cId="2942231792" sldId="1132"/>
            <ac:spMk id="4" creationId="{1CB2A0E1-A549-77A0-05B7-127357B32D23}"/>
          </ac:spMkLst>
        </pc:spChg>
      </pc:sldChg>
      <pc:sldChg chg="modSp add mod">
        <pc:chgData name="Susan Harper" userId="e5c32c341f11c70f" providerId="LiveId" clId="{FD6A2314-0C04-4976-8C34-41888E8298C7}" dt="2025-09-30T01:48:30.739" v="4445" actId="20577"/>
        <pc:sldMkLst>
          <pc:docMk/>
          <pc:sldMk cId="1537860561" sldId="1133"/>
        </pc:sldMkLst>
        <pc:spChg chg="mod">
          <ac:chgData name="Susan Harper" userId="e5c32c341f11c70f" providerId="LiveId" clId="{FD6A2314-0C04-4976-8C34-41888E8298C7}" dt="2025-09-30T01:48:30.739" v="4445" actId="20577"/>
          <ac:spMkLst>
            <pc:docMk/>
            <pc:sldMk cId="1537860561" sldId="1133"/>
            <ac:spMk id="2" creationId="{9B10A1AB-91B6-A001-586E-097A59F66B09}"/>
          </ac:spMkLst>
        </pc:spChg>
      </pc:sldChg>
      <pc:sldChg chg="modSp add mod">
        <pc:chgData name="Susan Harper" userId="e5c32c341f11c70f" providerId="LiveId" clId="{FD6A2314-0C04-4976-8C34-41888E8298C7}" dt="2025-09-30T02:03:40.977" v="4975" actId="1076"/>
        <pc:sldMkLst>
          <pc:docMk/>
          <pc:sldMk cId="821714079" sldId="1134"/>
        </pc:sldMkLst>
        <pc:spChg chg="mod">
          <ac:chgData name="Susan Harper" userId="e5c32c341f11c70f" providerId="LiveId" clId="{FD6A2314-0C04-4976-8C34-41888E8298C7}" dt="2025-09-30T02:03:33.093" v="4974" actId="20577"/>
          <ac:spMkLst>
            <pc:docMk/>
            <pc:sldMk cId="821714079" sldId="1134"/>
            <ac:spMk id="4" creationId="{E77A473D-4046-84C2-52C3-73C1161204DC}"/>
          </ac:spMkLst>
        </pc:spChg>
        <pc:picChg chg="mod">
          <ac:chgData name="Susan Harper" userId="e5c32c341f11c70f" providerId="LiveId" clId="{FD6A2314-0C04-4976-8C34-41888E8298C7}" dt="2025-09-30T02:03:40.977" v="4975" actId="1076"/>
          <ac:picMkLst>
            <pc:docMk/>
            <pc:sldMk cId="821714079" sldId="1134"/>
            <ac:picMk id="7" creationId="{36A5D9FF-2386-2B36-8410-C7D44C212354}"/>
          </ac:picMkLst>
        </pc:picChg>
      </pc:sldChg>
      <pc:sldChg chg="addSp delSp modSp add mod ord">
        <pc:chgData name="Susan Harper" userId="e5c32c341f11c70f" providerId="LiveId" clId="{FD6A2314-0C04-4976-8C34-41888E8298C7}" dt="2025-10-07T16:51:34.911" v="5034" actId="1076"/>
        <pc:sldMkLst>
          <pc:docMk/>
          <pc:sldMk cId="3233769160" sldId="1135"/>
        </pc:sldMkLst>
        <pc:spChg chg="mod">
          <ac:chgData name="Susan Harper" userId="e5c32c341f11c70f" providerId="LiveId" clId="{FD6A2314-0C04-4976-8C34-41888E8298C7}" dt="2025-10-07T16:49:58.318" v="5022" actId="6549"/>
          <ac:spMkLst>
            <pc:docMk/>
            <pc:sldMk cId="3233769160" sldId="1135"/>
            <ac:spMk id="2" creationId="{050A51B2-FEAC-9DD6-F92F-2204005F08E7}"/>
          </ac:spMkLst>
        </pc:spChg>
        <pc:spChg chg="mod">
          <ac:chgData name="Susan Harper" userId="e5c32c341f11c70f" providerId="LiveId" clId="{FD6A2314-0C04-4976-8C34-41888E8298C7}" dt="2025-10-07T16:50:08.169" v="5024" actId="113"/>
          <ac:spMkLst>
            <pc:docMk/>
            <pc:sldMk cId="3233769160" sldId="1135"/>
            <ac:spMk id="4" creationId="{79F458E5-6B7E-66F5-1067-9558E149C6CB}"/>
          </ac:spMkLst>
        </pc:spChg>
        <pc:picChg chg="add mod">
          <ac:chgData name="Susan Harper" userId="e5c32c341f11c70f" providerId="LiveId" clId="{FD6A2314-0C04-4976-8C34-41888E8298C7}" dt="2025-10-07T16:51:34.911" v="5034" actId="1076"/>
          <ac:picMkLst>
            <pc:docMk/>
            <pc:sldMk cId="3233769160" sldId="1135"/>
            <ac:picMk id="3" creationId="{9884CFD7-56E1-8132-ED40-265ADD52EA7A}"/>
          </ac:picMkLst>
        </pc:picChg>
      </pc:sldChg>
      <pc:sldChg chg="addSp delSp modSp add mod">
        <pc:chgData name="Susan Harper" userId="e5c32c341f11c70f" providerId="LiveId" clId="{FD6A2314-0C04-4976-8C34-41888E8298C7}" dt="2025-10-07T18:20:48.700" v="6831" actId="20577"/>
        <pc:sldMkLst>
          <pc:docMk/>
          <pc:sldMk cId="1174308939" sldId="1136"/>
        </pc:sldMkLst>
        <pc:spChg chg="mod">
          <ac:chgData name="Susan Harper" userId="e5c32c341f11c70f" providerId="LiveId" clId="{FD6A2314-0C04-4976-8C34-41888E8298C7}" dt="2025-10-07T18:20:48.700" v="6831" actId="20577"/>
          <ac:spMkLst>
            <pc:docMk/>
            <pc:sldMk cId="1174308939" sldId="1136"/>
            <ac:spMk id="4" creationId="{61B114B1-E8E9-5087-F067-2E94EB16BD4A}"/>
          </ac:spMkLst>
        </pc:spChg>
        <pc:picChg chg="add mod">
          <ac:chgData name="Susan Harper" userId="e5c32c341f11c70f" providerId="LiveId" clId="{FD6A2314-0C04-4976-8C34-41888E8298C7}" dt="2025-10-07T18:10:40.117" v="6492" actId="1076"/>
          <ac:picMkLst>
            <pc:docMk/>
            <pc:sldMk cId="1174308939" sldId="1136"/>
            <ac:picMk id="6" creationId="{9EC64026-73CC-4802-C9A8-0CC6D4B29B88}"/>
          </ac:picMkLst>
        </pc:picChg>
      </pc:sldChg>
      <pc:sldChg chg="add del">
        <pc:chgData name="Susan Harper" userId="e5c32c341f11c70f" providerId="LiveId" clId="{FD6A2314-0C04-4976-8C34-41888E8298C7}" dt="2025-10-07T18:31:10.423" v="7598" actId="2696"/>
        <pc:sldMkLst>
          <pc:docMk/>
          <pc:sldMk cId="2645032124" sldId="1137"/>
        </pc:sldMkLst>
      </pc:sldChg>
      <pc:sldChg chg="modSp add del mod">
        <pc:chgData name="Susan Harper" userId="e5c32c341f11c70f" providerId="LiveId" clId="{FD6A2314-0C04-4976-8C34-41888E8298C7}" dt="2025-10-07T18:31:08.571" v="7597" actId="2696"/>
        <pc:sldMkLst>
          <pc:docMk/>
          <pc:sldMk cId="3008182200" sldId="1138"/>
        </pc:sldMkLst>
      </pc:sldChg>
      <pc:sldChg chg="modSp add mod">
        <pc:chgData name="Susan Harper" userId="e5c32c341f11c70f" providerId="LiveId" clId="{FD6A2314-0C04-4976-8C34-41888E8298C7}" dt="2025-10-07T18:35:27.857" v="7619" actId="6549"/>
        <pc:sldMkLst>
          <pc:docMk/>
          <pc:sldMk cId="2673085300" sldId="1139"/>
        </pc:sldMkLst>
        <pc:spChg chg="mod">
          <ac:chgData name="Susan Harper" userId="e5c32c341f11c70f" providerId="LiveId" clId="{FD6A2314-0C04-4976-8C34-41888E8298C7}" dt="2025-10-07T18:35:27.857" v="7619" actId="6549"/>
          <ac:spMkLst>
            <pc:docMk/>
            <pc:sldMk cId="2673085300" sldId="1139"/>
            <ac:spMk id="2" creationId="{F068FDB3-09BE-9F8B-116D-36F8995BD210}"/>
          </ac:spMkLst>
        </pc:spChg>
        <pc:spChg chg="mod">
          <ac:chgData name="Susan Harper" userId="e5c32c341f11c70f" providerId="LiveId" clId="{FD6A2314-0C04-4976-8C34-41888E8298C7}" dt="2025-10-07T18:29:03.268" v="7407" actId="255"/>
          <ac:spMkLst>
            <pc:docMk/>
            <pc:sldMk cId="2673085300" sldId="1139"/>
            <ac:spMk id="4" creationId="{1673AFF3-A4F2-D9A1-7EA1-2687EC93A402}"/>
          </ac:spMkLst>
        </pc:spChg>
        <pc:picChg chg="mod">
          <ac:chgData name="Susan Harper" userId="e5c32c341f11c70f" providerId="LiveId" clId="{FD6A2314-0C04-4976-8C34-41888E8298C7}" dt="2025-10-07T18:32:06.629" v="7602" actId="1076"/>
          <ac:picMkLst>
            <pc:docMk/>
            <pc:sldMk cId="2673085300" sldId="1139"/>
            <ac:picMk id="5" creationId="{A2B23128-0F27-4148-5900-A6609DF54152}"/>
          </ac:picMkLst>
        </pc:picChg>
      </pc:sldChg>
      <pc:sldChg chg="addSp delSp modSp add mod">
        <pc:chgData name="Susan Harper" userId="e5c32c341f11c70f" providerId="LiveId" clId="{FD6A2314-0C04-4976-8C34-41888E8298C7}" dt="2025-10-07T18:35:30.775" v="7621" actId="20577"/>
        <pc:sldMkLst>
          <pc:docMk/>
          <pc:sldMk cId="442084215" sldId="1140"/>
        </pc:sldMkLst>
        <pc:spChg chg="mod">
          <ac:chgData name="Susan Harper" userId="e5c32c341f11c70f" providerId="LiveId" clId="{FD6A2314-0C04-4976-8C34-41888E8298C7}" dt="2025-10-07T18:35:30.775" v="7621" actId="20577"/>
          <ac:spMkLst>
            <pc:docMk/>
            <pc:sldMk cId="442084215" sldId="1140"/>
            <ac:spMk id="2" creationId="{E73A3B1E-4604-9AA4-130D-96C615D2E6C5}"/>
          </ac:spMkLst>
        </pc:spChg>
        <pc:spChg chg="mod">
          <ac:chgData name="Susan Harper" userId="e5c32c341f11c70f" providerId="LiveId" clId="{FD6A2314-0C04-4976-8C34-41888E8298C7}" dt="2025-10-07T18:30:47.931" v="7596" actId="6549"/>
          <ac:spMkLst>
            <pc:docMk/>
            <pc:sldMk cId="442084215" sldId="1140"/>
            <ac:spMk id="4" creationId="{8256BD4C-24F3-DAAF-B44E-6E44908719B9}"/>
          </ac:spMkLst>
        </pc:spChg>
        <pc:picChg chg="add mod">
          <ac:chgData name="Susan Harper" userId="e5c32c341f11c70f" providerId="LiveId" clId="{FD6A2314-0C04-4976-8C34-41888E8298C7}" dt="2025-10-07T18:33:32.678" v="7616" actId="1076"/>
          <ac:picMkLst>
            <pc:docMk/>
            <pc:sldMk cId="442084215" sldId="1140"/>
            <ac:picMk id="6" creationId="{CBD7F96F-27D8-157B-1236-E29ADE2B11E8}"/>
          </ac:picMkLst>
        </pc:picChg>
      </pc:sldChg>
      <pc:sldChg chg="addSp delSp modSp add mod">
        <pc:chgData name="Susan Harper" userId="e5c32c341f11c70f" providerId="LiveId" clId="{FD6A2314-0C04-4976-8C34-41888E8298C7}" dt="2025-10-07T19:02:06.923" v="10646" actId="14100"/>
        <pc:sldMkLst>
          <pc:docMk/>
          <pc:sldMk cId="3997791134" sldId="1141"/>
        </pc:sldMkLst>
        <pc:spChg chg="mod">
          <ac:chgData name="Susan Harper" userId="e5c32c341f11c70f" providerId="LiveId" clId="{FD6A2314-0C04-4976-8C34-41888E8298C7}" dt="2025-10-07T18:35:43.112" v="7623" actId="6549"/>
          <ac:spMkLst>
            <pc:docMk/>
            <pc:sldMk cId="3997791134" sldId="1141"/>
            <ac:spMk id="2" creationId="{0DB9A764-ED52-44B6-F046-180E9BD423B5}"/>
          </ac:spMkLst>
        </pc:spChg>
        <pc:spChg chg="mod">
          <ac:chgData name="Susan Harper" userId="e5c32c341f11c70f" providerId="LiveId" clId="{FD6A2314-0C04-4976-8C34-41888E8298C7}" dt="2025-10-07T18:39:13.672" v="8138" actId="20577"/>
          <ac:spMkLst>
            <pc:docMk/>
            <pc:sldMk cId="3997791134" sldId="1141"/>
            <ac:spMk id="4" creationId="{B6997B28-FA18-D73A-98B8-FC7C876756A5}"/>
          </ac:spMkLst>
        </pc:spChg>
        <pc:picChg chg="add mod">
          <ac:chgData name="Susan Harper" userId="e5c32c341f11c70f" providerId="LiveId" clId="{FD6A2314-0C04-4976-8C34-41888E8298C7}" dt="2025-10-07T19:02:06.923" v="10646" actId="14100"/>
          <ac:picMkLst>
            <pc:docMk/>
            <pc:sldMk cId="3997791134" sldId="1141"/>
            <ac:picMk id="5" creationId="{9336CB2F-9096-8A3F-44E4-3D5F15388B8F}"/>
          </ac:picMkLst>
        </pc:picChg>
      </pc:sldChg>
      <pc:sldChg chg="addSp modSp add mod">
        <pc:chgData name="Susan Harper" userId="e5c32c341f11c70f" providerId="LiveId" clId="{FD6A2314-0C04-4976-8C34-41888E8298C7}" dt="2025-10-07T19:02:02.843" v="10645" actId="1076"/>
        <pc:sldMkLst>
          <pc:docMk/>
          <pc:sldMk cId="3531927821" sldId="1142"/>
        </pc:sldMkLst>
        <pc:spChg chg="mod">
          <ac:chgData name="Susan Harper" userId="e5c32c341f11c70f" providerId="LiveId" clId="{FD6A2314-0C04-4976-8C34-41888E8298C7}" dt="2025-10-07T18:41:01.518" v="8346" actId="20577"/>
          <ac:spMkLst>
            <pc:docMk/>
            <pc:sldMk cId="3531927821" sldId="1142"/>
            <ac:spMk id="4" creationId="{976F59F3-1A89-22A8-88C6-2034A2B8E2F2}"/>
          </ac:spMkLst>
        </pc:spChg>
        <pc:picChg chg="add mod">
          <ac:chgData name="Susan Harper" userId="e5c32c341f11c70f" providerId="LiveId" clId="{FD6A2314-0C04-4976-8C34-41888E8298C7}" dt="2025-10-07T19:02:02.843" v="10645" actId="1076"/>
          <ac:picMkLst>
            <pc:docMk/>
            <pc:sldMk cId="3531927821" sldId="1142"/>
            <ac:picMk id="5" creationId="{F6A3DA26-9526-6F20-4C7C-4EB0CCCE5BA2}"/>
          </ac:picMkLst>
        </pc:picChg>
      </pc:sldChg>
      <pc:sldChg chg="addSp modSp add mod">
        <pc:chgData name="Susan Harper" userId="e5c32c341f11c70f" providerId="LiveId" clId="{FD6A2314-0C04-4976-8C34-41888E8298C7}" dt="2025-10-07T19:02:45.087" v="10650" actId="1076"/>
        <pc:sldMkLst>
          <pc:docMk/>
          <pc:sldMk cId="675253578" sldId="1143"/>
        </pc:sldMkLst>
        <pc:spChg chg="mod">
          <ac:chgData name="Susan Harper" userId="e5c32c341f11c70f" providerId="LiveId" clId="{FD6A2314-0C04-4976-8C34-41888E8298C7}" dt="2025-10-07T18:47:11.431" v="9413" actId="20577"/>
          <ac:spMkLst>
            <pc:docMk/>
            <pc:sldMk cId="675253578" sldId="1143"/>
            <ac:spMk id="4" creationId="{D8BD6B63-FCB4-1D67-1B56-88913E79E896}"/>
          </ac:spMkLst>
        </pc:spChg>
        <pc:picChg chg="add mod">
          <ac:chgData name="Susan Harper" userId="e5c32c341f11c70f" providerId="LiveId" clId="{FD6A2314-0C04-4976-8C34-41888E8298C7}" dt="2025-10-07T19:02:45.087" v="10650" actId="1076"/>
          <ac:picMkLst>
            <pc:docMk/>
            <pc:sldMk cId="675253578" sldId="1143"/>
            <ac:picMk id="5" creationId="{6B3223B2-C633-2B41-EF5C-C6C1E47DA503}"/>
          </ac:picMkLst>
        </pc:picChg>
      </pc:sldChg>
      <pc:sldChg chg="addSp modSp add mod">
        <pc:chgData name="Susan Harper" userId="e5c32c341f11c70f" providerId="LiveId" clId="{FD6A2314-0C04-4976-8C34-41888E8298C7}" dt="2025-10-07T19:03:15.077" v="10653" actId="1076"/>
        <pc:sldMkLst>
          <pc:docMk/>
          <pc:sldMk cId="2998597173" sldId="1144"/>
        </pc:sldMkLst>
        <pc:spChg chg="mod">
          <ac:chgData name="Susan Harper" userId="e5c32c341f11c70f" providerId="LiveId" clId="{FD6A2314-0C04-4976-8C34-41888E8298C7}" dt="2025-10-07T18:49:03.506" v="9793" actId="20577"/>
          <ac:spMkLst>
            <pc:docMk/>
            <pc:sldMk cId="2998597173" sldId="1144"/>
            <ac:spMk id="4" creationId="{D5B75B67-B038-4012-450A-04C8A1C32B61}"/>
          </ac:spMkLst>
        </pc:spChg>
        <pc:picChg chg="add mod">
          <ac:chgData name="Susan Harper" userId="e5c32c341f11c70f" providerId="LiveId" clId="{FD6A2314-0C04-4976-8C34-41888E8298C7}" dt="2025-10-07T19:03:15.077" v="10653" actId="1076"/>
          <ac:picMkLst>
            <pc:docMk/>
            <pc:sldMk cId="2998597173" sldId="1144"/>
            <ac:picMk id="5" creationId="{E65CA433-C44F-A916-3786-380E90C7F16B}"/>
          </ac:picMkLst>
        </pc:picChg>
      </pc:sldChg>
      <pc:sldChg chg="addSp modSp add mod">
        <pc:chgData name="Susan Harper" userId="e5c32c341f11c70f" providerId="LiveId" clId="{FD6A2314-0C04-4976-8C34-41888E8298C7}" dt="2025-10-07T19:04:02.316" v="10663" actId="1076"/>
        <pc:sldMkLst>
          <pc:docMk/>
          <pc:sldMk cId="977172521" sldId="1145"/>
        </pc:sldMkLst>
        <pc:spChg chg="mod">
          <ac:chgData name="Susan Harper" userId="e5c32c341f11c70f" providerId="LiveId" clId="{FD6A2314-0C04-4976-8C34-41888E8298C7}" dt="2025-10-07T18:51:32.258" v="10146" actId="20577"/>
          <ac:spMkLst>
            <pc:docMk/>
            <pc:sldMk cId="977172521" sldId="1145"/>
            <ac:spMk id="4" creationId="{E2A1ACFC-7A5E-B8D8-D875-2A6857A5ED04}"/>
          </ac:spMkLst>
        </pc:spChg>
        <pc:picChg chg="add mod">
          <ac:chgData name="Susan Harper" userId="e5c32c341f11c70f" providerId="LiveId" clId="{FD6A2314-0C04-4976-8C34-41888E8298C7}" dt="2025-10-07T19:04:02.316" v="10663" actId="1076"/>
          <ac:picMkLst>
            <pc:docMk/>
            <pc:sldMk cId="977172521" sldId="1145"/>
            <ac:picMk id="5" creationId="{527BF3D5-EAF7-4ADC-CDF8-6E3D9F7A8C51}"/>
          </ac:picMkLst>
        </pc:picChg>
      </pc:sldChg>
      <pc:sldChg chg="addSp modSp add mod">
        <pc:chgData name="Susan Harper" userId="e5c32c341f11c70f" providerId="LiveId" clId="{FD6A2314-0C04-4976-8C34-41888E8298C7}" dt="2025-10-07T19:05:45.152" v="10672" actId="1076"/>
        <pc:sldMkLst>
          <pc:docMk/>
          <pc:sldMk cId="3592226273" sldId="1146"/>
        </pc:sldMkLst>
        <pc:spChg chg="mod">
          <ac:chgData name="Susan Harper" userId="e5c32c341f11c70f" providerId="LiveId" clId="{FD6A2314-0C04-4976-8C34-41888E8298C7}" dt="2025-10-07T18:51:41.280" v="10151" actId="6549"/>
          <ac:spMkLst>
            <pc:docMk/>
            <pc:sldMk cId="3592226273" sldId="1146"/>
            <ac:spMk id="2" creationId="{12389D52-7B0E-B477-E86F-501D2B7BFF05}"/>
          </ac:spMkLst>
        </pc:spChg>
        <pc:spChg chg="mod">
          <ac:chgData name="Susan Harper" userId="e5c32c341f11c70f" providerId="LiveId" clId="{FD6A2314-0C04-4976-8C34-41888E8298C7}" dt="2025-10-07T18:53:18.605" v="10359" actId="20577"/>
          <ac:spMkLst>
            <pc:docMk/>
            <pc:sldMk cId="3592226273" sldId="1146"/>
            <ac:spMk id="4" creationId="{572BBD3E-C517-5412-1C9E-EBAEFB1C8C0C}"/>
          </ac:spMkLst>
        </pc:spChg>
        <pc:picChg chg="add mod">
          <ac:chgData name="Susan Harper" userId="e5c32c341f11c70f" providerId="LiveId" clId="{FD6A2314-0C04-4976-8C34-41888E8298C7}" dt="2025-10-07T19:05:45.152" v="10672" actId="1076"/>
          <ac:picMkLst>
            <pc:docMk/>
            <pc:sldMk cId="3592226273" sldId="1146"/>
            <ac:picMk id="5" creationId="{208C6FEE-E5BD-CBED-0608-98A409142008}"/>
          </ac:picMkLst>
        </pc:picChg>
      </pc:sldChg>
      <pc:sldChg chg="addSp modSp add mod">
        <pc:chgData name="Susan Harper" userId="e5c32c341f11c70f" providerId="LiveId" clId="{FD6A2314-0C04-4976-8C34-41888E8298C7}" dt="2025-10-07T19:07:01.021" v="10675" actId="1076"/>
        <pc:sldMkLst>
          <pc:docMk/>
          <pc:sldMk cId="1095491946" sldId="1147"/>
        </pc:sldMkLst>
        <pc:spChg chg="mod">
          <ac:chgData name="Susan Harper" userId="e5c32c341f11c70f" providerId="LiveId" clId="{FD6A2314-0C04-4976-8C34-41888E8298C7}" dt="2025-10-07T18:56:03.906" v="10576" actId="20577"/>
          <ac:spMkLst>
            <pc:docMk/>
            <pc:sldMk cId="1095491946" sldId="1147"/>
            <ac:spMk id="4" creationId="{D7F96849-E6FF-0D0F-17CF-71DA5E2A0854}"/>
          </ac:spMkLst>
        </pc:spChg>
        <pc:picChg chg="add mod">
          <ac:chgData name="Susan Harper" userId="e5c32c341f11c70f" providerId="LiveId" clId="{FD6A2314-0C04-4976-8C34-41888E8298C7}" dt="2025-10-07T19:07:01.021" v="10675" actId="1076"/>
          <ac:picMkLst>
            <pc:docMk/>
            <pc:sldMk cId="1095491946" sldId="1147"/>
            <ac:picMk id="5" creationId="{68205389-1937-9A81-49BB-7B8302F4E753}"/>
          </ac:picMkLst>
        </pc:picChg>
      </pc:sldChg>
      <pc:sldChg chg="modSp add mod">
        <pc:chgData name="Susan Harper" userId="e5c32c341f11c70f" providerId="LiveId" clId="{FD6A2314-0C04-4976-8C34-41888E8298C7}" dt="2025-10-07T18:59:51.940" v="10635" actId="1076"/>
        <pc:sldMkLst>
          <pc:docMk/>
          <pc:sldMk cId="2801564899" sldId="1148"/>
        </pc:sldMkLst>
        <pc:spChg chg="mod">
          <ac:chgData name="Susan Harper" userId="e5c32c341f11c70f" providerId="LiveId" clId="{FD6A2314-0C04-4976-8C34-41888E8298C7}" dt="2025-10-07T18:59:45.629" v="10632" actId="14100"/>
          <ac:spMkLst>
            <pc:docMk/>
            <pc:sldMk cId="2801564899" sldId="1148"/>
            <ac:spMk id="2" creationId="{251F07FE-C862-E8DE-CB1E-1FEB200A01A1}"/>
          </ac:spMkLst>
        </pc:spChg>
        <pc:spChg chg="mod">
          <ac:chgData name="Susan Harper" userId="e5c32c341f11c70f" providerId="LiveId" clId="{FD6A2314-0C04-4976-8C34-41888E8298C7}" dt="2025-10-07T18:58:16.440" v="10628" actId="255"/>
          <ac:spMkLst>
            <pc:docMk/>
            <pc:sldMk cId="2801564899" sldId="1148"/>
            <ac:spMk id="4" creationId="{14D9D6D9-A730-427E-C161-AFFF52A542CD}"/>
          </ac:spMkLst>
        </pc:spChg>
        <pc:picChg chg="mod">
          <ac:chgData name="Susan Harper" userId="e5c32c341f11c70f" providerId="LiveId" clId="{FD6A2314-0C04-4976-8C34-41888E8298C7}" dt="2025-10-07T18:59:51.940" v="10635" actId="1076"/>
          <ac:picMkLst>
            <pc:docMk/>
            <pc:sldMk cId="2801564899" sldId="1148"/>
            <ac:picMk id="5" creationId="{F7AAA3CB-3DB6-8AB1-F58E-4EA521EC1A40}"/>
          </ac:picMkLst>
        </pc:picChg>
      </pc:sldChg>
      <pc:sldChg chg="addSp delSp modSp add mod">
        <pc:chgData name="Susan Harper" userId="e5c32c341f11c70f" providerId="LiveId" clId="{FD6A2314-0C04-4976-8C34-41888E8298C7}" dt="2025-10-07T19:12:46.974" v="11127" actId="1076"/>
        <pc:sldMkLst>
          <pc:docMk/>
          <pc:sldMk cId="3035028151" sldId="1149"/>
        </pc:sldMkLst>
        <pc:spChg chg="mod">
          <ac:chgData name="Susan Harper" userId="e5c32c341f11c70f" providerId="LiveId" clId="{FD6A2314-0C04-4976-8C34-41888E8298C7}" dt="2025-10-07T19:07:46.604" v="10678" actId="14100"/>
          <ac:spMkLst>
            <pc:docMk/>
            <pc:sldMk cId="3035028151" sldId="1149"/>
            <ac:spMk id="2" creationId="{7A36A246-DA96-F7C2-B429-AB1C491AE16F}"/>
          </ac:spMkLst>
        </pc:spChg>
        <pc:spChg chg="mod">
          <ac:chgData name="Susan Harper" userId="e5c32c341f11c70f" providerId="LiveId" clId="{FD6A2314-0C04-4976-8C34-41888E8298C7}" dt="2025-10-07T19:11:49.191" v="11113" actId="6549"/>
          <ac:spMkLst>
            <pc:docMk/>
            <pc:sldMk cId="3035028151" sldId="1149"/>
            <ac:spMk id="4" creationId="{86B38D12-AFFA-2EFE-D79D-9F769A2218A5}"/>
          </ac:spMkLst>
        </pc:spChg>
        <pc:picChg chg="add mod">
          <ac:chgData name="Susan Harper" userId="e5c32c341f11c70f" providerId="LiveId" clId="{FD6A2314-0C04-4976-8C34-41888E8298C7}" dt="2025-10-07T19:12:46.974" v="11127" actId="1076"/>
          <ac:picMkLst>
            <pc:docMk/>
            <pc:sldMk cId="3035028151" sldId="1149"/>
            <ac:picMk id="6" creationId="{CA1D7368-3729-6F90-C5E5-8A452F8AB381}"/>
          </ac:picMkLst>
        </pc:picChg>
      </pc:sldChg>
      <pc:sldChg chg="modSp add mod modShow">
        <pc:chgData name="Susan Harper" userId="e5c32c341f11c70f" providerId="LiveId" clId="{FD6A2314-0C04-4976-8C34-41888E8298C7}" dt="2025-10-16T15:47:12.538" v="14220" actId="729"/>
        <pc:sldMkLst>
          <pc:docMk/>
          <pc:sldMk cId="2263079414" sldId="1150"/>
        </pc:sldMkLst>
        <pc:spChg chg="mod">
          <ac:chgData name="Susan Harper" userId="e5c32c341f11c70f" providerId="LiveId" clId="{FD6A2314-0C04-4976-8C34-41888E8298C7}" dt="2025-10-07T19:24:34.146" v="11678" actId="20577"/>
          <ac:spMkLst>
            <pc:docMk/>
            <pc:sldMk cId="2263079414" sldId="1150"/>
            <ac:spMk id="4" creationId="{E2E62846-E06C-1757-A6ED-299C0B184B6E}"/>
          </ac:spMkLst>
        </pc:spChg>
        <pc:picChg chg="mod">
          <ac:chgData name="Susan Harper" userId="e5c32c341f11c70f" providerId="LiveId" clId="{FD6A2314-0C04-4976-8C34-41888E8298C7}" dt="2025-10-07T19:24:08.167" v="11633" actId="1076"/>
          <ac:picMkLst>
            <pc:docMk/>
            <pc:sldMk cId="2263079414" sldId="1150"/>
            <ac:picMk id="5" creationId="{BEED4EFB-8245-D7E4-1207-ADA1C8E37FD6}"/>
          </ac:picMkLst>
        </pc:picChg>
      </pc:sldChg>
      <pc:sldChg chg="addSp delSp modSp add mod">
        <pc:chgData name="Susan Harper" userId="e5c32c341f11c70f" providerId="LiveId" clId="{FD6A2314-0C04-4976-8C34-41888E8298C7}" dt="2025-10-07T19:42:55.066" v="12435" actId="1076"/>
        <pc:sldMkLst>
          <pc:docMk/>
          <pc:sldMk cId="4080350510" sldId="1151"/>
        </pc:sldMkLst>
        <pc:spChg chg="mod">
          <ac:chgData name="Susan Harper" userId="e5c32c341f11c70f" providerId="LiveId" clId="{FD6A2314-0C04-4976-8C34-41888E8298C7}" dt="2025-10-07T19:38:41.175" v="12290" actId="255"/>
          <ac:spMkLst>
            <pc:docMk/>
            <pc:sldMk cId="4080350510" sldId="1151"/>
            <ac:spMk id="4" creationId="{F064C406-D985-9F17-676A-4447104A421E}"/>
          </ac:spMkLst>
        </pc:spChg>
        <pc:picChg chg="add mod">
          <ac:chgData name="Susan Harper" userId="e5c32c341f11c70f" providerId="LiveId" clId="{FD6A2314-0C04-4976-8C34-41888E8298C7}" dt="2025-10-07T19:42:55.066" v="12435" actId="1076"/>
          <ac:picMkLst>
            <pc:docMk/>
            <pc:sldMk cId="4080350510" sldId="1151"/>
            <ac:picMk id="6" creationId="{491121CC-842C-C2C6-077B-58106D70ECB2}"/>
          </ac:picMkLst>
        </pc:picChg>
      </pc:sldChg>
      <pc:sldChg chg="addSp delSp modSp add mod">
        <pc:chgData name="Susan Harper" userId="e5c32c341f11c70f" providerId="LiveId" clId="{FD6A2314-0C04-4976-8C34-41888E8298C7}" dt="2025-10-07T19:40:34.198" v="12427"/>
        <pc:sldMkLst>
          <pc:docMk/>
          <pc:sldMk cId="2422925679" sldId="1152"/>
        </pc:sldMkLst>
        <pc:spChg chg="mod">
          <ac:chgData name="Susan Harper" userId="e5c32c341f11c70f" providerId="LiveId" clId="{FD6A2314-0C04-4976-8C34-41888E8298C7}" dt="2025-10-07T19:39:49.336" v="12359" actId="6549"/>
          <ac:spMkLst>
            <pc:docMk/>
            <pc:sldMk cId="2422925679" sldId="1152"/>
            <ac:spMk id="4" creationId="{238977C4-86AC-4C11-0CCC-10B9A8114F00}"/>
          </ac:spMkLst>
        </pc:spChg>
        <pc:picChg chg="add mod">
          <ac:chgData name="Susan Harper" userId="e5c32c341f11c70f" providerId="LiveId" clId="{FD6A2314-0C04-4976-8C34-41888E8298C7}" dt="2025-10-07T19:40:34.198" v="12427"/>
          <ac:picMkLst>
            <pc:docMk/>
            <pc:sldMk cId="2422925679" sldId="1152"/>
            <ac:picMk id="3" creationId="{55E230B6-8967-0B81-D121-F25DC3482866}"/>
          </ac:picMkLst>
        </pc:picChg>
      </pc:sldChg>
      <pc:sldChg chg="addSp delSp modSp add mod">
        <pc:chgData name="Susan Harper" userId="e5c32c341f11c70f" providerId="LiveId" clId="{FD6A2314-0C04-4976-8C34-41888E8298C7}" dt="2025-10-07T19:43:49.297" v="12442" actId="14100"/>
        <pc:sldMkLst>
          <pc:docMk/>
          <pc:sldMk cId="2763753555" sldId="1153"/>
        </pc:sldMkLst>
        <pc:spChg chg="mod">
          <ac:chgData name="Susan Harper" userId="e5c32c341f11c70f" providerId="LiveId" clId="{FD6A2314-0C04-4976-8C34-41888E8298C7}" dt="2025-10-07T19:40:15.358" v="12425" actId="113"/>
          <ac:spMkLst>
            <pc:docMk/>
            <pc:sldMk cId="2763753555" sldId="1153"/>
            <ac:spMk id="4" creationId="{95E4C092-DD0A-A8A5-0D5B-A51611BF66E6}"/>
          </ac:spMkLst>
        </pc:spChg>
        <pc:picChg chg="add mod">
          <ac:chgData name="Susan Harper" userId="e5c32c341f11c70f" providerId="LiveId" clId="{FD6A2314-0C04-4976-8C34-41888E8298C7}" dt="2025-10-07T19:43:49.297" v="12442" actId="14100"/>
          <ac:picMkLst>
            <pc:docMk/>
            <pc:sldMk cId="2763753555" sldId="1153"/>
            <ac:picMk id="7" creationId="{71C4F505-6793-04D9-DD76-8F6725F71747}"/>
          </ac:picMkLst>
        </pc:picChg>
      </pc:sldChg>
      <pc:sldChg chg="addSp delSp modSp add mod">
        <pc:chgData name="Susan Harper" userId="e5c32c341f11c70f" providerId="LiveId" clId="{FD6A2314-0C04-4976-8C34-41888E8298C7}" dt="2025-10-11T00:21:43.554" v="13389" actId="20577"/>
        <pc:sldMkLst>
          <pc:docMk/>
          <pc:sldMk cId="961071080" sldId="1154"/>
        </pc:sldMkLst>
        <pc:spChg chg="mod">
          <ac:chgData name="Susan Harper" userId="e5c32c341f11c70f" providerId="LiveId" clId="{FD6A2314-0C04-4976-8C34-41888E8298C7}" dt="2025-10-11T00:21:43.554" v="13389" actId="20577"/>
          <ac:spMkLst>
            <pc:docMk/>
            <pc:sldMk cId="961071080" sldId="1154"/>
            <ac:spMk id="4" creationId="{EF76255A-F63E-824F-9B4C-DCFA41B4FD4F}"/>
          </ac:spMkLst>
        </pc:spChg>
        <pc:picChg chg="add mod">
          <ac:chgData name="Susan Harper" userId="e5c32c341f11c70f" providerId="LiveId" clId="{FD6A2314-0C04-4976-8C34-41888E8298C7}" dt="2025-10-07T19:50:37.154" v="12784"/>
          <ac:picMkLst>
            <pc:docMk/>
            <pc:sldMk cId="961071080" sldId="1154"/>
            <ac:picMk id="3" creationId="{F41286E4-37C4-6980-E94B-FCE2542170E3}"/>
          </ac:picMkLst>
        </pc:picChg>
      </pc:sldChg>
      <pc:sldChg chg="addSp delSp modSp add mod">
        <pc:chgData name="Susan Harper" userId="e5c32c341f11c70f" providerId="LiveId" clId="{FD6A2314-0C04-4976-8C34-41888E8298C7}" dt="2025-10-07T20:00:10.483" v="12984" actId="20577"/>
        <pc:sldMkLst>
          <pc:docMk/>
          <pc:sldMk cId="349676192" sldId="1155"/>
        </pc:sldMkLst>
        <pc:spChg chg="mod">
          <ac:chgData name="Susan Harper" userId="e5c32c341f11c70f" providerId="LiveId" clId="{FD6A2314-0C04-4976-8C34-41888E8298C7}" dt="2025-10-07T20:00:10.483" v="12984" actId="20577"/>
          <ac:spMkLst>
            <pc:docMk/>
            <pc:sldMk cId="349676192" sldId="1155"/>
            <ac:spMk id="4" creationId="{1D799D61-BDAD-3DB1-D4C3-D1A32340052B}"/>
          </ac:spMkLst>
        </pc:spChg>
        <pc:picChg chg="add mod">
          <ac:chgData name="Susan Harper" userId="e5c32c341f11c70f" providerId="LiveId" clId="{FD6A2314-0C04-4976-8C34-41888E8298C7}" dt="2025-10-07T19:55:42.556" v="12856" actId="1076"/>
          <ac:picMkLst>
            <pc:docMk/>
            <pc:sldMk cId="349676192" sldId="1155"/>
            <ac:picMk id="6" creationId="{487B6BFE-054B-8FB1-9844-D84D11F923B8}"/>
          </ac:picMkLst>
        </pc:picChg>
      </pc:sldChg>
      <pc:sldChg chg="modSp add del mod modShow">
        <pc:chgData name="Susan Harper" userId="e5c32c341f11c70f" providerId="LiveId" clId="{FD6A2314-0C04-4976-8C34-41888E8298C7}" dt="2025-10-16T15:50:00.864" v="14493" actId="729"/>
        <pc:sldMkLst>
          <pc:docMk/>
          <pc:sldMk cId="4268774840" sldId="1156"/>
        </pc:sldMkLst>
        <pc:spChg chg="mod">
          <ac:chgData name="Susan Harper" userId="e5c32c341f11c70f" providerId="LiveId" clId="{FD6A2314-0C04-4976-8C34-41888E8298C7}" dt="2025-10-11T00:22:42.095" v="13416" actId="113"/>
          <ac:spMkLst>
            <pc:docMk/>
            <pc:sldMk cId="4268774840" sldId="1156"/>
            <ac:spMk id="4" creationId="{B243554A-3B4D-2A70-1B4C-5CDBB481FCEA}"/>
          </ac:spMkLst>
        </pc:spChg>
      </pc:sldChg>
      <pc:sldChg chg="modSp add mod">
        <pc:chgData name="Susan Harper" userId="e5c32c341f11c70f" providerId="LiveId" clId="{FD6A2314-0C04-4976-8C34-41888E8298C7}" dt="2025-10-11T00:34:58.113" v="13552" actId="14100"/>
        <pc:sldMkLst>
          <pc:docMk/>
          <pc:sldMk cId="845244531" sldId="1157"/>
        </pc:sldMkLst>
        <pc:spChg chg="mod">
          <ac:chgData name="Susan Harper" userId="e5c32c341f11c70f" providerId="LiveId" clId="{FD6A2314-0C04-4976-8C34-41888E8298C7}" dt="2025-10-11T00:34:58.113" v="13552" actId="14100"/>
          <ac:spMkLst>
            <pc:docMk/>
            <pc:sldMk cId="845244531" sldId="1157"/>
            <ac:spMk id="2" creationId="{0EBCF524-44AD-2CA1-9419-74EA05221317}"/>
          </ac:spMkLst>
        </pc:spChg>
        <pc:spChg chg="mod">
          <ac:chgData name="Susan Harper" userId="e5c32c341f11c70f" providerId="LiveId" clId="{FD6A2314-0C04-4976-8C34-41888E8298C7}" dt="2025-10-11T00:33:55.644" v="13545" actId="255"/>
          <ac:spMkLst>
            <pc:docMk/>
            <pc:sldMk cId="845244531" sldId="1157"/>
            <ac:spMk id="4" creationId="{1EB1A4D6-72A2-ACB1-75E0-F908E0654EF5}"/>
          </ac:spMkLst>
        </pc:spChg>
      </pc:sldChg>
      <pc:sldChg chg="modSp add mod">
        <pc:chgData name="Susan Harper" userId="e5c32c341f11c70f" providerId="LiveId" clId="{FD6A2314-0C04-4976-8C34-41888E8298C7}" dt="2025-10-11T00:53:07.570" v="13687" actId="14100"/>
        <pc:sldMkLst>
          <pc:docMk/>
          <pc:sldMk cId="2005544291" sldId="1158"/>
        </pc:sldMkLst>
        <pc:spChg chg="mod">
          <ac:chgData name="Susan Harper" userId="e5c32c341f11c70f" providerId="LiveId" clId="{FD6A2314-0C04-4976-8C34-41888E8298C7}" dt="2025-10-11T00:53:07.570" v="13687" actId="14100"/>
          <ac:spMkLst>
            <pc:docMk/>
            <pc:sldMk cId="2005544291" sldId="1158"/>
            <ac:spMk id="4" creationId="{5D65AFA1-29A5-10BF-4976-8DF3BEB58B96}"/>
          </ac:spMkLst>
        </pc:spChg>
        <pc:picChg chg="mod">
          <ac:chgData name="Susan Harper" userId="e5c32c341f11c70f" providerId="LiveId" clId="{FD6A2314-0C04-4976-8C34-41888E8298C7}" dt="2025-10-11T00:49:19.261" v="13640" actId="1076"/>
          <ac:picMkLst>
            <pc:docMk/>
            <pc:sldMk cId="2005544291" sldId="1158"/>
            <ac:picMk id="7" creationId="{3D3CE4FE-9639-5CE6-87E9-468F62FE1ED8}"/>
          </ac:picMkLst>
        </pc:picChg>
      </pc:sldChg>
      <pc:sldChg chg="modSp add mod">
        <pc:chgData name="Susan Harper" userId="e5c32c341f11c70f" providerId="LiveId" clId="{FD6A2314-0C04-4976-8C34-41888E8298C7}" dt="2025-10-16T15:51:30.436" v="14556" actId="15"/>
        <pc:sldMkLst>
          <pc:docMk/>
          <pc:sldMk cId="1264587583" sldId="1159"/>
        </pc:sldMkLst>
        <pc:spChg chg="mod">
          <ac:chgData name="Susan Harper" userId="e5c32c341f11c70f" providerId="LiveId" clId="{FD6A2314-0C04-4976-8C34-41888E8298C7}" dt="2025-10-16T15:51:30.436" v="14556" actId="15"/>
          <ac:spMkLst>
            <pc:docMk/>
            <pc:sldMk cId="1264587583" sldId="1159"/>
            <ac:spMk id="4" creationId="{960C2614-9EF7-D770-96AF-A2F4E0F6448D}"/>
          </ac:spMkLst>
        </pc:spChg>
        <pc:picChg chg="mod">
          <ac:chgData name="Susan Harper" userId="e5c32c341f11c70f" providerId="LiveId" clId="{FD6A2314-0C04-4976-8C34-41888E8298C7}" dt="2025-10-11T01:01:49.033" v="14098" actId="14100"/>
          <ac:picMkLst>
            <pc:docMk/>
            <pc:sldMk cId="1264587583" sldId="1159"/>
            <ac:picMk id="5" creationId="{C3694C94-7A4A-CBC0-910B-BBEEC989D891}"/>
          </ac:picMkLst>
        </pc:picChg>
      </pc:sldChg>
      <pc:sldChg chg="modSp add mod">
        <pc:chgData name="Susan Harper" userId="e5c32c341f11c70f" providerId="LiveId" clId="{FD6A2314-0C04-4976-8C34-41888E8298C7}" dt="2025-10-16T15:49:41.235" v="14490" actId="113"/>
        <pc:sldMkLst>
          <pc:docMk/>
          <pc:sldMk cId="919586392" sldId="1160"/>
        </pc:sldMkLst>
        <pc:spChg chg="mod">
          <ac:chgData name="Susan Harper" userId="e5c32c341f11c70f" providerId="LiveId" clId="{FD6A2314-0C04-4976-8C34-41888E8298C7}" dt="2025-10-16T15:49:41.235" v="14490" actId="113"/>
          <ac:spMkLst>
            <pc:docMk/>
            <pc:sldMk cId="919586392" sldId="1160"/>
            <ac:spMk id="4" creationId="{003C9BAD-AC1E-8675-F127-77AD0333DAD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DEF70A-946F-4129-B7AE-2A980DF981A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CAF4E37-4794-48E2-8448-8265B392D036}">
      <dgm:prSet/>
      <dgm:spPr>
        <a:xfrm>
          <a:off x="0" y="28416"/>
          <a:ext cx="8229600" cy="815490"/>
        </a:xfrm>
        <a:prstGeom prst="roundRect">
          <a:avLst/>
        </a:prstGeom>
        <a:solidFill>
          <a:srgbClr val="CDD9FF"/>
        </a:solidFill>
        <a:ln w="25400" cap="flat" cmpd="sng" algn="ctr">
          <a:solidFill>
            <a:srgbClr val="0027A4"/>
          </a:solidFill>
          <a:prstDash val="solid"/>
        </a:ln>
        <a:effectLst/>
        <a:scene3d>
          <a:camera prst="orthographicFront"/>
          <a:lightRig rig="threePt" dir="t"/>
        </a:scene3d>
        <a:sp3d>
          <a:bevelT prst="angle"/>
        </a:sp3d>
      </dgm:spPr>
      <dgm:t>
        <a:bodyPr/>
        <a:lstStyle/>
        <a:p>
          <a:pPr algn="ctr" rtl="0"/>
          <a:r>
            <a:rPr lang="en-US" b="1" dirty="0">
              <a:solidFill>
                <a:srgbClr val="000000"/>
              </a:solidFill>
              <a:latin typeface="Calibri"/>
              <a:ea typeface="+mn-ea"/>
              <a:cs typeface="+mn-cs"/>
            </a:rPr>
            <a:t>Words</a:t>
          </a:r>
        </a:p>
      </dgm:t>
    </dgm:pt>
    <dgm:pt modelId="{E2CCF4BD-FCD5-4A3F-A690-A78173FBF6EB}" type="parTrans" cxnId="{74517BFF-8866-4C86-9FB9-5239AEC0D316}">
      <dgm:prSet/>
      <dgm:spPr/>
      <dgm:t>
        <a:bodyPr/>
        <a:lstStyle/>
        <a:p>
          <a:pPr algn="ctr"/>
          <a:endParaRPr lang="en-US" b="1">
            <a:solidFill>
              <a:schemeClr val="tx1"/>
            </a:solidFill>
          </a:endParaRPr>
        </a:p>
      </dgm:t>
    </dgm:pt>
    <dgm:pt modelId="{EB7A2E2F-BC3F-4212-86B6-60F2E9E5AC65}" type="sibTrans" cxnId="{74517BFF-8866-4C86-9FB9-5239AEC0D316}">
      <dgm:prSet/>
      <dgm:spPr/>
      <dgm:t>
        <a:bodyPr/>
        <a:lstStyle/>
        <a:p>
          <a:pPr algn="ctr"/>
          <a:endParaRPr lang="en-US" b="1">
            <a:solidFill>
              <a:schemeClr val="tx1"/>
            </a:solidFill>
          </a:endParaRPr>
        </a:p>
      </dgm:t>
    </dgm:pt>
    <dgm:pt modelId="{63167F6B-9B4A-4994-989B-6B65AD3EF557}">
      <dgm:prSet/>
      <dgm:spPr>
        <a:xfrm>
          <a:off x="0" y="941826"/>
          <a:ext cx="8229600" cy="815490"/>
        </a:xfrm>
        <a:prstGeom prst="roundRect">
          <a:avLst/>
        </a:prstGeom>
        <a:solidFill>
          <a:srgbClr val="F8E5D0"/>
        </a:solidFill>
        <a:ln w="25400" cap="flat" cmpd="sng" algn="ctr">
          <a:solidFill>
            <a:srgbClr val="0027A4"/>
          </a:solidFill>
          <a:prstDash val="solid"/>
        </a:ln>
        <a:effectLst/>
        <a:scene3d>
          <a:camera prst="orthographicFront"/>
          <a:lightRig rig="threePt" dir="t"/>
        </a:scene3d>
        <a:sp3d>
          <a:bevelT prst="angle"/>
        </a:sp3d>
      </dgm:spPr>
      <dgm:t>
        <a:bodyPr/>
        <a:lstStyle/>
        <a:p>
          <a:pPr algn="ctr" rtl="0"/>
          <a:r>
            <a:rPr lang="en-US" b="1" dirty="0">
              <a:solidFill>
                <a:srgbClr val="000000"/>
              </a:solidFill>
              <a:latin typeface="Calibri"/>
              <a:ea typeface="+mn-ea"/>
              <a:cs typeface="+mn-cs"/>
            </a:rPr>
            <a:t>Words</a:t>
          </a:r>
        </a:p>
      </dgm:t>
    </dgm:pt>
    <dgm:pt modelId="{13BCFACC-C7B2-461A-B97E-11F31EF13F8D}" type="parTrans" cxnId="{D184C04F-3AFE-454F-AC22-60068B65C686}">
      <dgm:prSet/>
      <dgm:spPr/>
      <dgm:t>
        <a:bodyPr/>
        <a:lstStyle/>
        <a:p>
          <a:pPr algn="ctr"/>
          <a:endParaRPr lang="en-US" b="1">
            <a:solidFill>
              <a:schemeClr val="tx1"/>
            </a:solidFill>
          </a:endParaRPr>
        </a:p>
      </dgm:t>
    </dgm:pt>
    <dgm:pt modelId="{1F9A1F8E-270C-405B-A7D5-5339781C352E}" type="sibTrans" cxnId="{D184C04F-3AFE-454F-AC22-60068B65C686}">
      <dgm:prSet/>
      <dgm:spPr/>
      <dgm:t>
        <a:bodyPr/>
        <a:lstStyle/>
        <a:p>
          <a:pPr algn="ctr"/>
          <a:endParaRPr lang="en-US" b="1">
            <a:solidFill>
              <a:schemeClr val="tx1"/>
            </a:solidFill>
          </a:endParaRPr>
        </a:p>
      </dgm:t>
    </dgm:pt>
    <dgm:pt modelId="{544AEA15-0622-4958-A393-4F20A338043D}">
      <dgm:prSet/>
      <dgm:spPr>
        <a:xfrm>
          <a:off x="0" y="1855236"/>
          <a:ext cx="8229600" cy="815490"/>
        </a:xfrm>
        <a:prstGeom prst="roundRect">
          <a:avLst/>
        </a:prstGeom>
        <a:solidFill>
          <a:srgbClr val="DAEFC3"/>
        </a:solidFill>
        <a:ln w="25400" cap="flat" cmpd="sng" algn="ctr">
          <a:solidFill>
            <a:srgbClr val="0027A4"/>
          </a:solidFill>
          <a:prstDash val="solid"/>
        </a:ln>
        <a:effectLst/>
        <a:scene3d>
          <a:camera prst="orthographicFront"/>
          <a:lightRig rig="threePt" dir="t"/>
        </a:scene3d>
        <a:sp3d>
          <a:bevelT prst="angle"/>
        </a:sp3d>
      </dgm:spPr>
      <dgm:t>
        <a:bodyPr/>
        <a:lstStyle/>
        <a:p>
          <a:pPr algn="ctr" rtl="0"/>
          <a:r>
            <a:rPr lang="en-US" b="1" dirty="0">
              <a:solidFill>
                <a:srgbClr val="000000"/>
              </a:solidFill>
              <a:latin typeface="Calibri"/>
              <a:ea typeface="+mn-ea"/>
              <a:cs typeface="+mn-cs"/>
            </a:rPr>
            <a:t>Words</a:t>
          </a:r>
        </a:p>
      </dgm:t>
    </dgm:pt>
    <dgm:pt modelId="{C9076E21-CEFC-4C27-9CE1-BD6C45372CE1}" type="parTrans" cxnId="{AF31E318-90FD-4375-8353-B383AAC616E1}">
      <dgm:prSet/>
      <dgm:spPr/>
      <dgm:t>
        <a:bodyPr/>
        <a:lstStyle/>
        <a:p>
          <a:pPr algn="ctr"/>
          <a:endParaRPr lang="en-US" b="1">
            <a:solidFill>
              <a:schemeClr val="tx1"/>
            </a:solidFill>
          </a:endParaRPr>
        </a:p>
      </dgm:t>
    </dgm:pt>
    <dgm:pt modelId="{02DB95D1-E20A-4517-A89D-31A324964743}" type="sibTrans" cxnId="{AF31E318-90FD-4375-8353-B383AAC616E1}">
      <dgm:prSet/>
      <dgm:spPr/>
      <dgm:t>
        <a:bodyPr/>
        <a:lstStyle/>
        <a:p>
          <a:pPr algn="ctr"/>
          <a:endParaRPr lang="en-US" b="1">
            <a:solidFill>
              <a:schemeClr val="tx1"/>
            </a:solidFill>
          </a:endParaRPr>
        </a:p>
      </dgm:t>
    </dgm:pt>
    <dgm:pt modelId="{005C85FF-53B6-46C0-B093-A14B547415E4}">
      <dgm:prSet/>
      <dgm:spPr>
        <a:xfrm>
          <a:off x="0" y="2768646"/>
          <a:ext cx="8229600" cy="815490"/>
        </a:xfrm>
        <a:prstGeom prst="roundRect">
          <a:avLst/>
        </a:prstGeom>
        <a:solidFill>
          <a:srgbClr val="FFFFA7"/>
        </a:solidFill>
        <a:ln w="25400" cap="flat" cmpd="sng" algn="ctr">
          <a:solidFill>
            <a:srgbClr val="0027A4"/>
          </a:solidFill>
          <a:prstDash val="solid"/>
        </a:ln>
        <a:effectLst/>
        <a:scene3d>
          <a:camera prst="orthographicFront"/>
          <a:lightRig rig="threePt" dir="t"/>
        </a:scene3d>
        <a:sp3d>
          <a:bevelT prst="angle"/>
        </a:sp3d>
      </dgm:spPr>
      <dgm:t>
        <a:bodyPr/>
        <a:lstStyle/>
        <a:p>
          <a:pPr algn="ctr" rtl="0"/>
          <a:r>
            <a:rPr lang="en-US" b="1" dirty="0">
              <a:solidFill>
                <a:srgbClr val="000000"/>
              </a:solidFill>
              <a:latin typeface="Calibri"/>
              <a:ea typeface="+mn-ea"/>
              <a:cs typeface="+mn-cs"/>
            </a:rPr>
            <a:t>Words</a:t>
          </a:r>
        </a:p>
      </dgm:t>
    </dgm:pt>
    <dgm:pt modelId="{A493A436-44F7-40B6-9BBD-DE7AAEFD17A6}" type="parTrans" cxnId="{555168F1-7D14-4B5E-8094-017369640691}">
      <dgm:prSet/>
      <dgm:spPr/>
      <dgm:t>
        <a:bodyPr/>
        <a:lstStyle/>
        <a:p>
          <a:pPr algn="ctr"/>
          <a:endParaRPr lang="en-US" b="1">
            <a:solidFill>
              <a:schemeClr val="tx1"/>
            </a:solidFill>
          </a:endParaRPr>
        </a:p>
      </dgm:t>
    </dgm:pt>
    <dgm:pt modelId="{C6537AEA-D929-4C7C-8441-A7A8869BD5F7}" type="sibTrans" cxnId="{555168F1-7D14-4B5E-8094-017369640691}">
      <dgm:prSet/>
      <dgm:spPr/>
      <dgm:t>
        <a:bodyPr/>
        <a:lstStyle/>
        <a:p>
          <a:pPr algn="ctr"/>
          <a:endParaRPr lang="en-US" b="1">
            <a:solidFill>
              <a:schemeClr val="tx1"/>
            </a:solidFill>
          </a:endParaRPr>
        </a:p>
      </dgm:t>
    </dgm:pt>
    <dgm:pt modelId="{C0F07D7F-E38C-428C-8C87-0FB9E5018DFD}">
      <dgm:prSet/>
      <dgm:spPr>
        <a:xfrm>
          <a:off x="0" y="3682056"/>
          <a:ext cx="8229600" cy="815490"/>
        </a:xfrm>
        <a:prstGeom prst="roundRect">
          <a:avLst/>
        </a:prstGeom>
        <a:solidFill>
          <a:srgbClr val="ECD3F1"/>
        </a:solidFill>
        <a:ln w="25400" cap="flat" cmpd="sng" algn="ctr">
          <a:solidFill>
            <a:srgbClr val="0027A4"/>
          </a:solidFill>
          <a:prstDash val="solid"/>
        </a:ln>
        <a:effectLst/>
        <a:scene3d>
          <a:camera prst="orthographicFront"/>
          <a:lightRig rig="threePt" dir="t"/>
        </a:scene3d>
        <a:sp3d>
          <a:bevelT prst="angle"/>
        </a:sp3d>
      </dgm:spPr>
      <dgm:t>
        <a:bodyPr/>
        <a:lstStyle/>
        <a:p>
          <a:pPr algn="ctr" rtl="0"/>
          <a:r>
            <a:rPr lang="en-US" b="1" dirty="0">
              <a:solidFill>
                <a:srgbClr val="000000"/>
              </a:solidFill>
              <a:latin typeface="Calibri"/>
              <a:ea typeface="+mn-ea"/>
              <a:cs typeface="+mn-cs"/>
            </a:rPr>
            <a:t>Words</a:t>
          </a:r>
        </a:p>
      </dgm:t>
    </dgm:pt>
    <dgm:pt modelId="{4DABEC8D-238E-4448-845C-8B0CD381B429}" type="parTrans" cxnId="{F72F314A-66D0-46E7-9F85-6604DC84E44C}">
      <dgm:prSet/>
      <dgm:spPr/>
      <dgm:t>
        <a:bodyPr/>
        <a:lstStyle/>
        <a:p>
          <a:pPr algn="ctr"/>
          <a:endParaRPr lang="en-US" b="1">
            <a:solidFill>
              <a:schemeClr val="tx1"/>
            </a:solidFill>
          </a:endParaRPr>
        </a:p>
      </dgm:t>
    </dgm:pt>
    <dgm:pt modelId="{176C80EF-5652-4B31-A879-35C961858CE0}" type="sibTrans" cxnId="{F72F314A-66D0-46E7-9F85-6604DC84E44C}">
      <dgm:prSet/>
      <dgm:spPr/>
      <dgm:t>
        <a:bodyPr/>
        <a:lstStyle/>
        <a:p>
          <a:pPr algn="ctr"/>
          <a:endParaRPr lang="en-US" b="1">
            <a:solidFill>
              <a:schemeClr val="tx1"/>
            </a:solidFill>
          </a:endParaRPr>
        </a:p>
      </dgm:t>
    </dgm:pt>
    <dgm:pt modelId="{B02A009F-98B9-4CBF-BC82-1652EB8518C1}" type="pres">
      <dgm:prSet presAssocID="{E2DEF70A-946F-4129-B7AE-2A980DF981A1}" presName="linear" presStyleCnt="0">
        <dgm:presLayoutVars>
          <dgm:animLvl val="lvl"/>
          <dgm:resizeHandles val="exact"/>
        </dgm:presLayoutVars>
      </dgm:prSet>
      <dgm:spPr/>
    </dgm:pt>
    <dgm:pt modelId="{1056797B-0BC0-48BD-8883-2944A585DDF8}" type="pres">
      <dgm:prSet presAssocID="{7CAF4E37-4794-48E2-8448-8265B392D036}" presName="parentText" presStyleLbl="node1" presStyleIdx="0" presStyleCnt="5">
        <dgm:presLayoutVars>
          <dgm:chMax val="0"/>
          <dgm:bulletEnabled val="1"/>
        </dgm:presLayoutVars>
      </dgm:prSet>
      <dgm:spPr/>
    </dgm:pt>
    <dgm:pt modelId="{4632953C-A4CA-40D3-BD11-69AF07C0A68E}" type="pres">
      <dgm:prSet presAssocID="{EB7A2E2F-BC3F-4212-86B6-60F2E9E5AC65}" presName="spacer" presStyleCnt="0"/>
      <dgm:spPr/>
    </dgm:pt>
    <dgm:pt modelId="{7FB31865-3D21-492E-9EA7-18692552BC67}" type="pres">
      <dgm:prSet presAssocID="{63167F6B-9B4A-4994-989B-6B65AD3EF557}" presName="parentText" presStyleLbl="node1" presStyleIdx="1" presStyleCnt="5">
        <dgm:presLayoutVars>
          <dgm:chMax val="0"/>
          <dgm:bulletEnabled val="1"/>
        </dgm:presLayoutVars>
      </dgm:prSet>
      <dgm:spPr/>
    </dgm:pt>
    <dgm:pt modelId="{54168243-0C66-43AE-BEC8-C71F83A92EE5}" type="pres">
      <dgm:prSet presAssocID="{1F9A1F8E-270C-405B-A7D5-5339781C352E}" presName="spacer" presStyleCnt="0"/>
      <dgm:spPr/>
    </dgm:pt>
    <dgm:pt modelId="{F66766A1-565D-42DA-885F-0D5CE6E7F77C}" type="pres">
      <dgm:prSet presAssocID="{544AEA15-0622-4958-A393-4F20A338043D}" presName="parentText" presStyleLbl="node1" presStyleIdx="2" presStyleCnt="5">
        <dgm:presLayoutVars>
          <dgm:chMax val="0"/>
          <dgm:bulletEnabled val="1"/>
        </dgm:presLayoutVars>
      </dgm:prSet>
      <dgm:spPr/>
    </dgm:pt>
    <dgm:pt modelId="{A75875F7-B84B-4030-B857-F3B71B6CAA4C}" type="pres">
      <dgm:prSet presAssocID="{02DB95D1-E20A-4517-A89D-31A324964743}" presName="spacer" presStyleCnt="0"/>
      <dgm:spPr/>
    </dgm:pt>
    <dgm:pt modelId="{CEBC2154-E408-41B2-A33E-7441354CAF64}" type="pres">
      <dgm:prSet presAssocID="{005C85FF-53B6-46C0-B093-A14B547415E4}" presName="parentText" presStyleLbl="node1" presStyleIdx="3" presStyleCnt="5">
        <dgm:presLayoutVars>
          <dgm:chMax val="0"/>
          <dgm:bulletEnabled val="1"/>
        </dgm:presLayoutVars>
      </dgm:prSet>
      <dgm:spPr/>
    </dgm:pt>
    <dgm:pt modelId="{A7CE122F-493F-4946-9F05-EDEF2AA5624F}" type="pres">
      <dgm:prSet presAssocID="{C6537AEA-D929-4C7C-8441-A7A8869BD5F7}" presName="spacer" presStyleCnt="0"/>
      <dgm:spPr/>
    </dgm:pt>
    <dgm:pt modelId="{B5A14D92-CA8A-4257-96BD-4550FC1F46C8}" type="pres">
      <dgm:prSet presAssocID="{C0F07D7F-E38C-428C-8C87-0FB9E5018DFD}" presName="parentText" presStyleLbl="node1" presStyleIdx="4" presStyleCnt="5">
        <dgm:presLayoutVars>
          <dgm:chMax val="0"/>
          <dgm:bulletEnabled val="1"/>
        </dgm:presLayoutVars>
      </dgm:prSet>
      <dgm:spPr/>
    </dgm:pt>
  </dgm:ptLst>
  <dgm:cxnLst>
    <dgm:cxn modelId="{AF31E318-90FD-4375-8353-B383AAC616E1}" srcId="{E2DEF70A-946F-4129-B7AE-2A980DF981A1}" destId="{544AEA15-0622-4958-A393-4F20A338043D}" srcOrd="2" destOrd="0" parTransId="{C9076E21-CEFC-4C27-9CE1-BD6C45372CE1}" sibTransId="{02DB95D1-E20A-4517-A89D-31A324964743}"/>
    <dgm:cxn modelId="{8B593127-E8E7-4BE1-BEC5-1F19F77394AF}" type="presOf" srcId="{E2DEF70A-946F-4129-B7AE-2A980DF981A1}" destId="{B02A009F-98B9-4CBF-BC82-1652EB8518C1}" srcOrd="0" destOrd="0" presId="urn:microsoft.com/office/officeart/2005/8/layout/vList2"/>
    <dgm:cxn modelId="{F72F314A-66D0-46E7-9F85-6604DC84E44C}" srcId="{E2DEF70A-946F-4129-B7AE-2A980DF981A1}" destId="{C0F07D7F-E38C-428C-8C87-0FB9E5018DFD}" srcOrd="4" destOrd="0" parTransId="{4DABEC8D-238E-4448-845C-8B0CD381B429}" sibTransId="{176C80EF-5652-4B31-A879-35C961858CE0}"/>
    <dgm:cxn modelId="{D184C04F-3AFE-454F-AC22-60068B65C686}" srcId="{E2DEF70A-946F-4129-B7AE-2A980DF981A1}" destId="{63167F6B-9B4A-4994-989B-6B65AD3EF557}" srcOrd="1" destOrd="0" parTransId="{13BCFACC-C7B2-461A-B97E-11F31EF13F8D}" sibTransId="{1F9A1F8E-270C-405B-A7D5-5339781C352E}"/>
    <dgm:cxn modelId="{423F0872-0055-4987-9DF6-D23120C7941D}" type="presOf" srcId="{C0F07D7F-E38C-428C-8C87-0FB9E5018DFD}" destId="{B5A14D92-CA8A-4257-96BD-4550FC1F46C8}" srcOrd="0" destOrd="0" presId="urn:microsoft.com/office/officeart/2005/8/layout/vList2"/>
    <dgm:cxn modelId="{246F067C-C1F6-40C2-8F09-34AD623CFBC0}" type="presOf" srcId="{544AEA15-0622-4958-A393-4F20A338043D}" destId="{F66766A1-565D-42DA-885F-0D5CE6E7F77C}" srcOrd="0" destOrd="0" presId="urn:microsoft.com/office/officeart/2005/8/layout/vList2"/>
    <dgm:cxn modelId="{857092AC-FDAC-41BE-BB09-935F135DC6B5}" type="presOf" srcId="{63167F6B-9B4A-4994-989B-6B65AD3EF557}" destId="{7FB31865-3D21-492E-9EA7-18692552BC67}" srcOrd="0" destOrd="0" presId="urn:microsoft.com/office/officeart/2005/8/layout/vList2"/>
    <dgm:cxn modelId="{65E62EAE-4BCE-4E5A-A6C5-AE7A15E51336}" type="presOf" srcId="{005C85FF-53B6-46C0-B093-A14B547415E4}" destId="{CEBC2154-E408-41B2-A33E-7441354CAF64}" srcOrd="0" destOrd="0" presId="urn:microsoft.com/office/officeart/2005/8/layout/vList2"/>
    <dgm:cxn modelId="{88F042BA-356B-4F8E-AF8D-D7E66CAB0D46}" type="presOf" srcId="{7CAF4E37-4794-48E2-8448-8265B392D036}" destId="{1056797B-0BC0-48BD-8883-2944A585DDF8}" srcOrd="0" destOrd="0" presId="urn:microsoft.com/office/officeart/2005/8/layout/vList2"/>
    <dgm:cxn modelId="{555168F1-7D14-4B5E-8094-017369640691}" srcId="{E2DEF70A-946F-4129-B7AE-2A980DF981A1}" destId="{005C85FF-53B6-46C0-B093-A14B547415E4}" srcOrd="3" destOrd="0" parTransId="{A493A436-44F7-40B6-9BBD-DE7AAEFD17A6}" sibTransId="{C6537AEA-D929-4C7C-8441-A7A8869BD5F7}"/>
    <dgm:cxn modelId="{74517BFF-8866-4C86-9FB9-5239AEC0D316}" srcId="{E2DEF70A-946F-4129-B7AE-2A980DF981A1}" destId="{7CAF4E37-4794-48E2-8448-8265B392D036}" srcOrd="0" destOrd="0" parTransId="{E2CCF4BD-FCD5-4A3F-A690-A78173FBF6EB}" sibTransId="{EB7A2E2F-BC3F-4212-86B6-60F2E9E5AC65}"/>
    <dgm:cxn modelId="{A4737D57-421B-4193-8C8D-6A3600900B17}" type="presParOf" srcId="{B02A009F-98B9-4CBF-BC82-1652EB8518C1}" destId="{1056797B-0BC0-48BD-8883-2944A585DDF8}" srcOrd="0" destOrd="0" presId="urn:microsoft.com/office/officeart/2005/8/layout/vList2"/>
    <dgm:cxn modelId="{2FA51797-EBA7-44D9-81D6-7D82FF9033BF}" type="presParOf" srcId="{B02A009F-98B9-4CBF-BC82-1652EB8518C1}" destId="{4632953C-A4CA-40D3-BD11-69AF07C0A68E}" srcOrd="1" destOrd="0" presId="urn:microsoft.com/office/officeart/2005/8/layout/vList2"/>
    <dgm:cxn modelId="{1B312082-EB00-4E12-9913-1F9A7F6B5649}" type="presParOf" srcId="{B02A009F-98B9-4CBF-BC82-1652EB8518C1}" destId="{7FB31865-3D21-492E-9EA7-18692552BC67}" srcOrd="2" destOrd="0" presId="urn:microsoft.com/office/officeart/2005/8/layout/vList2"/>
    <dgm:cxn modelId="{E64DE8CE-D595-4DBE-BC5E-D145D60B1E27}" type="presParOf" srcId="{B02A009F-98B9-4CBF-BC82-1652EB8518C1}" destId="{54168243-0C66-43AE-BEC8-C71F83A92EE5}" srcOrd="3" destOrd="0" presId="urn:microsoft.com/office/officeart/2005/8/layout/vList2"/>
    <dgm:cxn modelId="{F394AF43-ACE7-4D07-A2ED-3CD299230FBD}" type="presParOf" srcId="{B02A009F-98B9-4CBF-BC82-1652EB8518C1}" destId="{F66766A1-565D-42DA-885F-0D5CE6E7F77C}" srcOrd="4" destOrd="0" presId="urn:microsoft.com/office/officeart/2005/8/layout/vList2"/>
    <dgm:cxn modelId="{459ED59B-2C16-4DE1-A1DF-F9DE5C0F81C9}" type="presParOf" srcId="{B02A009F-98B9-4CBF-BC82-1652EB8518C1}" destId="{A75875F7-B84B-4030-B857-F3B71B6CAA4C}" srcOrd="5" destOrd="0" presId="urn:microsoft.com/office/officeart/2005/8/layout/vList2"/>
    <dgm:cxn modelId="{6C46FC5B-1259-47EA-9C2F-3D9130C49A7B}" type="presParOf" srcId="{B02A009F-98B9-4CBF-BC82-1652EB8518C1}" destId="{CEBC2154-E408-41B2-A33E-7441354CAF64}" srcOrd="6" destOrd="0" presId="urn:microsoft.com/office/officeart/2005/8/layout/vList2"/>
    <dgm:cxn modelId="{9935A70B-D3A2-4BE2-BAC4-D2FEF6587860}" type="presParOf" srcId="{B02A009F-98B9-4CBF-BC82-1652EB8518C1}" destId="{A7CE122F-493F-4946-9F05-EDEF2AA5624F}" srcOrd="7" destOrd="0" presId="urn:microsoft.com/office/officeart/2005/8/layout/vList2"/>
    <dgm:cxn modelId="{37BA2E36-6230-43B8-8EC7-F51AA488EEC0}" type="presParOf" srcId="{B02A009F-98B9-4CBF-BC82-1652EB8518C1}" destId="{B5A14D92-CA8A-4257-96BD-4550FC1F46C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0BE95C-E191-42C4-9E86-9B824BAED392}"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E6C10810-B15B-4E5B-B8F1-7B4F5DCEBD61}">
      <dgm:prSet/>
      <dgm:spPr/>
      <dgm:t>
        <a:bodyPr/>
        <a:lstStyle/>
        <a:p>
          <a:r>
            <a:rPr lang="en-US" dirty="0"/>
            <a:t>Alternative Minimum Tax through the years!</a:t>
          </a:r>
        </a:p>
      </dgm:t>
    </dgm:pt>
    <dgm:pt modelId="{AC7C8AE1-3A1B-4AEC-9BB5-42A8F41FD20A}" type="parTrans" cxnId="{78154F26-46A7-4ABF-8B97-A6479EC869CA}">
      <dgm:prSet/>
      <dgm:spPr/>
      <dgm:t>
        <a:bodyPr/>
        <a:lstStyle/>
        <a:p>
          <a:endParaRPr lang="en-US"/>
        </a:p>
      </dgm:t>
    </dgm:pt>
    <dgm:pt modelId="{27CDE71A-C3DD-4CB3-9701-E1FA6D7A7B77}" type="sibTrans" cxnId="{78154F26-46A7-4ABF-8B97-A6479EC869CA}">
      <dgm:prSet/>
      <dgm:spPr/>
      <dgm:t>
        <a:bodyPr/>
        <a:lstStyle/>
        <a:p>
          <a:endParaRPr lang="en-US"/>
        </a:p>
      </dgm:t>
    </dgm:pt>
    <dgm:pt modelId="{4BAC74B9-FFAA-4395-B11A-1664B1212610}">
      <dgm:prSet/>
      <dgm:spPr/>
      <dgm:t>
        <a:bodyPr/>
        <a:lstStyle/>
        <a:p>
          <a:r>
            <a:rPr lang="en-US" dirty="0"/>
            <a:t>2017</a:t>
          </a:r>
        </a:p>
      </dgm:t>
    </dgm:pt>
    <dgm:pt modelId="{101ACBCC-B5CD-4AFF-8918-811955D87EE4}" type="parTrans" cxnId="{70AB2A01-8D36-4ECD-AE42-B79C4DC62D30}">
      <dgm:prSet/>
      <dgm:spPr/>
      <dgm:t>
        <a:bodyPr/>
        <a:lstStyle/>
        <a:p>
          <a:endParaRPr lang="en-US"/>
        </a:p>
      </dgm:t>
    </dgm:pt>
    <dgm:pt modelId="{3BC2B7FB-304C-4713-962A-3B3403505998}" type="sibTrans" cxnId="{70AB2A01-8D36-4ECD-AE42-B79C4DC62D30}">
      <dgm:prSet/>
      <dgm:spPr/>
      <dgm:t>
        <a:bodyPr/>
        <a:lstStyle/>
        <a:p>
          <a:endParaRPr lang="en-US"/>
        </a:p>
      </dgm:t>
    </dgm:pt>
    <dgm:pt modelId="{D61683AE-4790-4034-8B80-EA7313278EA2}">
      <dgm:prSet/>
      <dgm:spPr/>
      <dgm:t>
        <a:bodyPr/>
        <a:lstStyle/>
        <a:p>
          <a:r>
            <a:rPr lang="en-US" dirty="0"/>
            <a:t>$ 84,500 – Phaseout AGI over $ 160.900 – MFJ</a:t>
          </a:r>
        </a:p>
      </dgm:t>
    </dgm:pt>
    <dgm:pt modelId="{86CD3846-BB11-428D-905C-3AF21B66AAEE}" type="parTrans" cxnId="{00B38DD7-7839-4008-8970-A447A5478A6B}">
      <dgm:prSet/>
      <dgm:spPr/>
      <dgm:t>
        <a:bodyPr/>
        <a:lstStyle/>
        <a:p>
          <a:endParaRPr lang="en-US"/>
        </a:p>
      </dgm:t>
    </dgm:pt>
    <dgm:pt modelId="{E8FDA6BC-5AFB-4FBE-9E9B-DDB7DFC37FF0}" type="sibTrans" cxnId="{00B38DD7-7839-4008-8970-A447A5478A6B}">
      <dgm:prSet/>
      <dgm:spPr/>
      <dgm:t>
        <a:bodyPr/>
        <a:lstStyle/>
        <a:p>
          <a:endParaRPr lang="en-US"/>
        </a:p>
      </dgm:t>
    </dgm:pt>
    <dgm:pt modelId="{8F298A22-38F9-4FAC-B346-01A28E6F02E5}">
      <dgm:prSet/>
      <dgm:spPr/>
      <dgm:t>
        <a:bodyPr/>
        <a:lstStyle/>
        <a:p>
          <a:r>
            <a:rPr lang="en-US" dirty="0"/>
            <a:t>TCJA for 2025, for example</a:t>
          </a:r>
        </a:p>
      </dgm:t>
    </dgm:pt>
    <dgm:pt modelId="{726563C0-A22C-4AA6-A32F-1C961B827FE3}" type="parTrans" cxnId="{40F8E1B9-1A04-4598-8E98-02AC1A81B15D}">
      <dgm:prSet/>
      <dgm:spPr/>
      <dgm:t>
        <a:bodyPr/>
        <a:lstStyle/>
        <a:p>
          <a:endParaRPr lang="en-US"/>
        </a:p>
      </dgm:t>
    </dgm:pt>
    <dgm:pt modelId="{B046128F-CF9E-4E1E-A199-48CBE677A695}" type="sibTrans" cxnId="{40F8E1B9-1A04-4598-8E98-02AC1A81B15D}">
      <dgm:prSet/>
      <dgm:spPr/>
      <dgm:t>
        <a:bodyPr/>
        <a:lstStyle/>
        <a:p>
          <a:endParaRPr lang="en-US"/>
        </a:p>
      </dgm:t>
    </dgm:pt>
    <dgm:pt modelId="{F3CC455F-C535-4B0C-B824-FA3864600D99}">
      <dgm:prSet/>
      <dgm:spPr/>
      <dgm:t>
        <a:bodyPr/>
        <a:lstStyle/>
        <a:p>
          <a:r>
            <a:rPr lang="en-US" dirty="0"/>
            <a:t>$ 137,000 – Phaseout AGI over $ 1,252,700 – MFJ</a:t>
          </a:r>
        </a:p>
      </dgm:t>
    </dgm:pt>
    <dgm:pt modelId="{35D56229-DC1A-4A5D-A43C-9B6D6C95B5B6}" type="parTrans" cxnId="{95C5949A-BB4B-4167-AA99-292A521919F9}">
      <dgm:prSet/>
      <dgm:spPr/>
      <dgm:t>
        <a:bodyPr/>
        <a:lstStyle/>
        <a:p>
          <a:endParaRPr lang="en-US"/>
        </a:p>
      </dgm:t>
    </dgm:pt>
    <dgm:pt modelId="{5D9740DB-6878-43BD-A8BB-6646C0301BCC}" type="sibTrans" cxnId="{95C5949A-BB4B-4167-AA99-292A521919F9}">
      <dgm:prSet/>
      <dgm:spPr/>
      <dgm:t>
        <a:bodyPr/>
        <a:lstStyle/>
        <a:p>
          <a:endParaRPr lang="en-US"/>
        </a:p>
      </dgm:t>
    </dgm:pt>
    <dgm:pt modelId="{240BAEEE-4422-4ACD-B4EC-20CB35387BC1}">
      <dgm:prSet/>
      <dgm:spPr/>
      <dgm:t>
        <a:bodyPr/>
        <a:lstStyle/>
        <a:p>
          <a:r>
            <a:rPr lang="en-US" dirty="0"/>
            <a:t>Beginning 2026 OBBB</a:t>
          </a:r>
        </a:p>
      </dgm:t>
    </dgm:pt>
    <dgm:pt modelId="{A143755E-AE62-4356-9BC5-F5FD13359E06}" type="parTrans" cxnId="{52D71020-896B-450F-A3B5-AD3992210460}">
      <dgm:prSet/>
      <dgm:spPr/>
      <dgm:t>
        <a:bodyPr/>
        <a:lstStyle/>
        <a:p>
          <a:endParaRPr lang="en-US"/>
        </a:p>
      </dgm:t>
    </dgm:pt>
    <dgm:pt modelId="{3D660B59-2585-40DB-9A2D-E7CCA0F05D61}" type="sibTrans" cxnId="{52D71020-896B-450F-A3B5-AD3992210460}">
      <dgm:prSet/>
      <dgm:spPr/>
      <dgm:t>
        <a:bodyPr/>
        <a:lstStyle/>
        <a:p>
          <a:endParaRPr lang="en-US"/>
        </a:p>
      </dgm:t>
    </dgm:pt>
    <dgm:pt modelId="{BF1E66C0-D45D-43B5-AC5D-5A96891D20AC}">
      <dgm:prSet/>
      <dgm:spPr/>
      <dgm:t>
        <a:bodyPr/>
        <a:lstStyle/>
        <a:p>
          <a:r>
            <a:rPr lang="en-US" dirty="0"/>
            <a:t>Makes TCJA permanent increased exemptions adjusted for inflation and reset phaseout thresholds to 2018 levels </a:t>
          </a:r>
        </a:p>
      </dgm:t>
    </dgm:pt>
    <dgm:pt modelId="{C228B41D-9346-4342-880E-1A317F4A33E4}" type="parTrans" cxnId="{03C4848E-7E2F-49DD-A48E-90DE912714D3}">
      <dgm:prSet/>
      <dgm:spPr/>
    </dgm:pt>
    <dgm:pt modelId="{608DB4D7-6BC0-40E9-8531-25F0EDFB2140}" type="sibTrans" cxnId="{03C4848E-7E2F-49DD-A48E-90DE912714D3}">
      <dgm:prSet/>
      <dgm:spPr/>
    </dgm:pt>
    <dgm:pt modelId="{32280692-43BE-4912-81C8-A7D9FF560E0B}">
      <dgm:prSet/>
      <dgm:spPr/>
      <dgm:t>
        <a:bodyPr/>
        <a:lstStyle/>
        <a:p>
          <a:r>
            <a:rPr lang="en-US" dirty="0"/>
            <a:t>$ 54,300 – Phaseout AGI over $ 120.700 – Single &amp; HoH</a:t>
          </a:r>
        </a:p>
      </dgm:t>
    </dgm:pt>
    <dgm:pt modelId="{90D67A86-2019-427B-8DC4-4460D0CB9ECA}" type="parTrans" cxnId="{E8C3BA1E-D101-46BB-B740-E7494AD0D0D5}">
      <dgm:prSet/>
      <dgm:spPr/>
    </dgm:pt>
    <dgm:pt modelId="{DA5BDDF9-589D-4479-B841-13EB147C0417}" type="sibTrans" cxnId="{E8C3BA1E-D101-46BB-B740-E7494AD0D0D5}">
      <dgm:prSet/>
      <dgm:spPr/>
    </dgm:pt>
    <dgm:pt modelId="{243FD2F9-F7F5-44E1-B169-356B861F9199}">
      <dgm:prSet/>
      <dgm:spPr/>
      <dgm:t>
        <a:bodyPr/>
        <a:lstStyle/>
        <a:p>
          <a:r>
            <a:rPr lang="en-US" dirty="0"/>
            <a:t>$ 42,250 – Phaseout AGI over $   80,450 - MFS</a:t>
          </a:r>
        </a:p>
      </dgm:t>
    </dgm:pt>
    <dgm:pt modelId="{94A92819-2F31-4793-9FB4-5CF816D77C24}" type="parTrans" cxnId="{DC7D6558-A257-4C15-BA7B-5538B7969695}">
      <dgm:prSet/>
      <dgm:spPr/>
    </dgm:pt>
    <dgm:pt modelId="{6AB2FD4E-5628-4611-A490-D879DBA1DAF6}" type="sibTrans" cxnId="{DC7D6558-A257-4C15-BA7B-5538B7969695}">
      <dgm:prSet/>
      <dgm:spPr/>
    </dgm:pt>
    <dgm:pt modelId="{06A0AB6D-B5E9-4AE9-9B36-BEE547F9EE57}">
      <dgm:prSet/>
      <dgm:spPr/>
      <dgm:t>
        <a:bodyPr/>
        <a:lstStyle/>
        <a:p>
          <a:r>
            <a:rPr lang="en-US" dirty="0"/>
            <a:t>$   88,100 – Phaseout AGI over $     626,350 – Single &amp; HoH</a:t>
          </a:r>
        </a:p>
      </dgm:t>
    </dgm:pt>
    <dgm:pt modelId="{D3984D8C-8E4B-4811-8823-6F2A0147606D}" type="parTrans" cxnId="{0A2AFEEE-B767-497E-87AC-6F712EF457FF}">
      <dgm:prSet/>
      <dgm:spPr/>
      <dgm:t>
        <a:bodyPr/>
        <a:lstStyle/>
        <a:p>
          <a:endParaRPr lang="en-US"/>
        </a:p>
      </dgm:t>
    </dgm:pt>
    <dgm:pt modelId="{8114C2A9-5E9E-4F3F-889D-4B7826EAD75E}" type="sibTrans" cxnId="{0A2AFEEE-B767-497E-87AC-6F712EF457FF}">
      <dgm:prSet/>
      <dgm:spPr/>
      <dgm:t>
        <a:bodyPr/>
        <a:lstStyle/>
        <a:p>
          <a:endParaRPr lang="en-US"/>
        </a:p>
      </dgm:t>
    </dgm:pt>
    <dgm:pt modelId="{8A6477D9-FEDA-4B56-BBC3-4C29EFBFF7B4}">
      <dgm:prSet/>
      <dgm:spPr/>
      <dgm:t>
        <a:bodyPr/>
        <a:lstStyle/>
        <a:p>
          <a:r>
            <a:rPr lang="en-US" dirty="0"/>
            <a:t>$   68,500 – Phaseout AGI over $     626,350 - MFS</a:t>
          </a:r>
        </a:p>
      </dgm:t>
    </dgm:pt>
    <dgm:pt modelId="{E2A41723-741F-48A9-86AB-064DB79D05FF}" type="parTrans" cxnId="{770E49C1-2690-4610-B1DD-9F7CD87E5F3E}">
      <dgm:prSet/>
      <dgm:spPr/>
      <dgm:t>
        <a:bodyPr/>
        <a:lstStyle/>
        <a:p>
          <a:endParaRPr lang="en-US"/>
        </a:p>
      </dgm:t>
    </dgm:pt>
    <dgm:pt modelId="{57C70EDC-1930-469E-A592-A877F26E1DD7}" type="sibTrans" cxnId="{770E49C1-2690-4610-B1DD-9F7CD87E5F3E}">
      <dgm:prSet/>
      <dgm:spPr/>
      <dgm:t>
        <a:bodyPr/>
        <a:lstStyle/>
        <a:p>
          <a:endParaRPr lang="en-US"/>
        </a:p>
      </dgm:t>
    </dgm:pt>
    <dgm:pt modelId="{6AADFD09-06C6-4073-9DE1-79D9837C4161}" type="pres">
      <dgm:prSet presAssocID="{3C0BE95C-E191-42C4-9E86-9B824BAED392}" presName="linear" presStyleCnt="0">
        <dgm:presLayoutVars>
          <dgm:dir/>
          <dgm:animLvl val="lvl"/>
          <dgm:resizeHandles val="exact"/>
        </dgm:presLayoutVars>
      </dgm:prSet>
      <dgm:spPr/>
    </dgm:pt>
    <dgm:pt modelId="{75212FA2-B06B-410A-9485-DFD711538DAF}" type="pres">
      <dgm:prSet presAssocID="{E6C10810-B15B-4E5B-B8F1-7B4F5DCEBD61}" presName="parentLin" presStyleCnt="0"/>
      <dgm:spPr/>
    </dgm:pt>
    <dgm:pt modelId="{CB012ADF-2EE3-4DB8-8F01-84906183E36C}" type="pres">
      <dgm:prSet presAssocID="{E6C10810-B15B-4E5B-B8F1-7B4F5DCEBD61}" presName="parentLeftMargin" presStyleLbl="node1" presStyleIdx="0" presStyleCnt="4"/>
      <dgm:spPr/>
    </dgm:pt>
    <dgm:pt modelId="{C10CD1EF-A960-4D90-BB6C-4ACB16F4EF7D}" type="pres">
      <dgm:prSet presAssocID="{E6C10810-B15B-4E5B-B8F1-7B4F5DCEBD61}" presName="parentText" presStyleLbl="node1" presStyleIdx="0" presStyleCnt="4" custScaleY="139373" custLinFactNeighborX="3984" custLinFactNeighborY="-34824">
        <dgm:presLayoutVars>
          <dgm:chMax val="0"/>
          <dgm:bulletEnabled val="1"/>
        </dgm:presLayoutVars>
      </dgm:prSet>
      <dgm:spPr/>
    </dgm:pt>
    <dgm:pt modelId="{E9576990-8A92-4698-AF72-DBBF40344461}" type="pres">
      <dgm:prSet presAssocID="{E6C10810-B15B-4E5B-B8F1-7B4F5DCEBD61}" presName="negativeSpace" presStyleCnt="0"/>
      <dgm:spPr/>
    </dgm:pt>
    <dgm:pt modelId="{467A15F8-E684-4B6E-A402-002204FCD19A}" type="pres">
      <dgm:prSet presAssocID="{E6C10810-B15B-4E5B-B8F1-7B4F5DCEBD61}" presName="childText" presStyleLbl="conFgAcc1" presStyleIdx="0" presStyleCnt="4">
        <dgm:presLayoutVars>
          <dgm:bulletEnabled val="1"/>
        </dgm:presLayoutVars>
      </dgm:prSet>
      <dgm:spPr/>
    </dgm:pt>
    <dgm:pt modelId="{88F88E85-791E-426A-A0E5-0D96D447A435}" type="pres">
      <dgm:prSet presAssocID="{27CDE71A-C3DD-4CB3-9701-E1FA6D7A7B77}" presName="spaceBetweenRectangles" presStyleCnt="0"/>
      <dgm:spPr/>
    </dgm:pt>
    <dgm:pt modelId="{4E375747-5C1A-4F93-98E4-49A102A5A599}" type="pres">
      <dgm:prSet presAssocID="{4BAC74B9-FFAA-4395-B11A-1664B1212610}" presName="parentLin" presStyleCnt="0"/>
      <dgm:spPr/>
    </dgm:pt>
    <dgm:pt modelId="{D5806249-77BC-48D8-A276-B06AF141F9A8}" type="pres">
      <dgm:prSet presAssocID="{4BAC74B9-FFAA-4395-B11A-1664B1212610}" presName="parentLeftMargin" presStyleLbl="node1" presStyleIdx="0" presStyleCnt="4"/>
      <dgm:spPr/>
    </dgm:pt>
    <dgm:pt modelId="{7FC1691D-CDF2-4B97-8FBE-78044F91C427}" type="pres">
      <dgm:prSet presAssocID="{4BAC74B9-FFAA-4395-B11A-1664B1212610}" presName="parentText" presStyleLbl="node1" presStyleIdx="1" presStyleCnt="4">
        <dgm:presLayoutVars>
          <dgm:chMax val="0"/>
          <dgm:bulletEnabled val="1"/>
        </dgm:presLayoutVars>
      </dgm:prSet>
      <dgm:spPr/>
    </dgm:pt>
    <dgm:pt modelId="{F7CB2170-79E1-44AE-AE4C-061199EE6575}" type="pres">
      <dgm:prSet presAssocID="{4BAC74B9-FFAA-4395-B11A-1664B1212610}" presName="negativeSpace" presStyleCnt="0"/>
      <dgm:spPr/>
    </dgm:pt>
    <dgm:pt modelId="{AA0BBA58-3D04-4944-ACD1-7E1ED5BB6629}" type="pres">
      <dgm:prSet presAssocID="{4BAC74B9-FFAA-4395-B11A-1664B1212610}" presName="childText" presStyleLbl="conFgAcc1" presStyleIdx="1" presStyleCnt="4">
        <dgm:presLayoutVars>
          <dgm:bulletEnabled val="1"/>
        </dgm:presLayoutVars>
      </dgm:prSet>
      <dgm:spPr/>
    </dgm:pt>
    <dgm:pt modelId="{B875C198-1515-4C13-A28E-70A31C409246}" type="pres">
      <dgm:prSet presAssocID="{3BC2B7FB-304C-4713-962A-3B3403505998}" presName="spaceBetweenRectangles" presStyleCnt="0"/>
      <dgm:spPr/>
    </dgm:pt>
    <dgm:pt modelId="{72A668C1-779F-4A62-A012-4B1CC5F67635}" type="pres">
      <dgm:prSet presAssocID="{8F298A22-38F9-4FAC-B346-01A28E6F02E5}" presName="parentLin" presStyleCnt="0"/>
      <dgm:spPr/>
    </dgm:pt>
    <dgm:pt modelId="{B120ED0A-DCB8-4806-9048-AED607FC67B4}" type="pres">
      <dgm:prSet presAssocID="{8F298A22-38F9-4FAC-B346-01A28E6F02E5}" presName="parentLeftMargin" presStyleLbl="node1" presStyleIdx="1" presStyleCnt="4"/>
      <dgm:spPr/>
    </dgm:pt>
    <dgm:pt modelId="{33C63C9D-00E6-4843-9D70-1A6E53B12FE9}" type="pres">
      <dgm:prSet presAssocID="{8F298A22-38F9-4FAC-B346-01A28E6F02E5}" presName="parentText" presStyleLbl="node1" presStyleIdx="2" presStyleCnt="4">
        <dgm:presLayoutVars>
          <dgm:chMax val="0"/>
          <dgm:bulletEnabled val="1"/>
        </dgm:presLayoutVars>
      </dgm:prSet>
      <dgm:spPr/>
    </dgm:pt>
    <dgm:pt modelId="{B9DB7BF8-7112-4A45-A11D-8F6BDBC6EDE4}" type="pres">
      <dgm:prSet presAssocID="{8F298A22-38F9-4FAC-B346-01A28E6F02E5}" presName="negativeSpace" presStyleCnt="0"/>
      <dgm:spPr/>
    </dgm:pt>
    <dgm:pt modelId="{447B69ED-1F54-47F8-A8E0-EBDF6589F9C4}" type="pres">
      <dgm:prSet presAssocID="{8F298A22-38F9-4FAC-B346-01A28E6F02E5}" presName="childText" presStyleLbl="conFgAcc1" presStyleIdx="2" presStyleCnt="4" custLinFactNeighborX="189" custLinFactNeighborY="-10434">
        <dgm:presLayoutVars>
          <dgm:bulletEnabled val="1"/>
        </dgm:presLayoutVars>
      </dgm:prSet>
      <dgm:spPr/>
    </dgm:pt>
    <dgm:pt modelId="{458396E0-1383-48B1-96C4-74F89156107F}" type="pres">
      <dgm:prSet presAssocID="{B046128F-CF9E-4E1E-A199-48CBE677A695}" presName="spaceBetweenRectangles" presStyleCnt="0"/>
      <dgm:spPr/>
    </dgm:pt>
    <dgm:pt modelId="{42B0F584-47A2-4D36-869E-433B31B19F2D}" type="pres">
      <dgm:prSet presAssocID="{240BAEEE-4422-4ACD-B4EC-20CB35387BC1}" presName="parentLin" presStyleCnt="0"/>
      <dgm:spPr/>
    </dgm:pt>
    <dgm:pt modelId="{8661781C-3689-4F59-8CDD-A3BC84A883A7}" type="pres">
      <dgm:prSet presAssocID="{240BAEEE-4422-4ACD-B4EC-20CB35387BC1}" presName="parentLeftMargin" presStyleLbl="node1" presStyleIdx="2" presStyleCnt="4"/>
      <dgm:spPr/>
    </dgm:pt>
    <dgm:pt modelId="{746B622B-6614-4E7E-A45C-3AC13CCA4479}" type="pres">
      <dgm:prSet presAssocID="{240BAEEE-4422-4ACD-B4EC-20CB35387BC1}" presName="parentText" presStyleLbl="node1" presStyleIdx="3" presStyleCnt="4" custLinFactNeighborX="9649" custLinFactNeighborY="6284">
        <dgm:presLayoutVars>
          <dgm:chMax val="0"/>
          <dgm:bulletEnabled val="1"/>
        </dgm:presLayoutVars>
      </dgm:prSet>
      <dgm:spPr/>
    </dgm:pt>
    <dgm:pt modelId="{C38FEDAC-9E5F-4A86-94A4-673307A0F144}" type="pres">
      <dgm:prSet presAssocID="{240BAEEE-4422-4ACD-B4EC-20CB35387BC1}" presName="negativeSpace" presStyleCnt="0"/>
      <dgm:spPr/>
    </dgm:pt>
    <dgm:pt modelId="{6DAA4DE2-2E81-4EEF-A494-9916EED0496D}" type="pres">
      <dgm:prSet presAssocID="{240BAEEE-4422-4ACD-B4EC-20CB35387BC1}" presName="childText" presStyleLbl="conFgAcc1" presStyleIdx="3" presStyleCnt="4">
        <dgm:presLayoutVars>
          <dgm:bulletEnabled val="1"/>
        </dgm:presLayoutVars>
      </dgm:prSet>
      <dgm:spPr/>
    </dgm:pt>
  </dgm:ptLst>
  <dgm:cxnLst>
    <dgm:cxn modelId="{70AB2A01-8D36-4ECD-AE42-B79C4DC62D30}" srcId="{3C0BE95C-E191-42C4-9E86-9B824BAED392}" destId="{4BAC74B9-FFAA-4395-B11A-1664B1212610}" srcOrd="1" destOrd="0" parTransId="{101ACBCC-B5CD-4AFF-8918-811955D87EE4}" sibTransId="{3BC2B7FB-304C-4713-962A-3B3403505998}"/>
    <dgm:cxn modelId="{E8C3BA1E-D101-46BB-B740-E7494AD0D0D5}" srcId="{4BAC74B9-FFAA-4395-B11A-1664B1212610}" destId="{32280692-43BE-4912-81C8-A7D9FF560E0B}" srcOrd="1" destOrd="0" parTransId="{90D67A86-2019-427B-8DC4-4460D0CB9ECA}" sibTransId="{DA5BDDF9-589D-4479-B841-13EB147C0417}"/>
    <dgm:cxn modelId="{52D71020-896B-450F-A3B5-AD3992210460}" srcId="{3C0BE95C-E191-42C4-9E86-9B824BAED392}" destId="{240BAEEE-4422-4ACD-B4EC-20CB35387BC1}" srcOrd="3" destOrd="0" parTransId="{A143755E-AE62-4356-9BC5-F5FD13359E06}" sibTransId="{3D660B59-2585-40DB-9A2D-E7CCA0F05D61}"/>
    <dgm:cxn modelId="{78154F26-46A7-4ABF-8B97-A6479EC869CA}" srcId="{3C0BE95C-E191-42C4-9E86-9B824BAED392}" destId="{E6C10810-B15B-4E5B-B8F1-7B4F5DCEBD61}" srcOrd="0" destOrd="0" parTransId="{AC7C8AE1-3A1B-4AEC-9BB5-42A8F41FD20A}" sibTransId="{27CDE71A-C3DD-4CB3-9701-E1FA6D7A7B77}"/>
    <dgm:cxn modelId="{2B24B929-2660-43A9-827C-28C7241089BF}" type="presOf" srcId="{8F298A22-38F9-4FAC-B346-01A28E6F02E5}" destId="{B120ED0A-DCB8-4806-9048-AED607FC67B4}" srcOrd="0" destOrd="0" presId="urn:microsoft.com/office/officeart/2005/8/layout/list1"/>
    <dgm:cxn modelId="{CDB8F663-F0C3-4B2E-9EB6-624708458EB1}" type="presOf" srcId="{E6C10810-B15B-4E5B-B8F1-7B4F5DCEBD61}" destId="{CB012ADF-2EE3-4DB8-8F01-84906183E36C}" srcOrd="0" destOrd="0" presId="urn:microsoft.com/office/officeart/2005/8/layout/list1"/>
    <dgm:cxn modelId="{02A15F48-155D-4EEC-8A85-82528096B69D}" type="presOf" srcId="{F3CC455F-C535-4B0C-B824-FA3864600D99}" destId="{447B69ED-1F54-47F8-A8E0-EBDF6589F9C4}" srcOrd="0" destOrd="0" presId="urn:microsoft.com/office/officeart/2005/8/layout/list1"/>
    <dgm:cxn modelId="{D0B2076B-B4E0-4183-8F62-BF8C120FE788}" type="presOf" srcId="{8F298A22-38F9-4FAC-B346-01A28E6F02E5}" destId="{33C63C9D-00E6-4843-9D70-1A6E53B12FE9}" srcOrd="1" destOrd="0" presId="urn:microsoft.com/office/officeart/2005/8/layout/list1"/>
    <dgm:cxn modelId="{C69AE06B-83A3-4D89-B43A-C15043CFD07D}" type="presOf" srcId="{06A0AB6D-B5E9-4AE9-9B36-BEE547F9EE57}" destId="{447B69ED-1F54-47F8-A8E0-EBDF6589F9C4}" srcOrd="0" destOrd="1" presId="urn:microsoft.com/office/officeart/2005/8/layout/list1"/>
    <dgm:cxn modelId="{8293524D-F3A9-406F-AD0D-26911F2E6EC4}" type="presOf" srcId="{243FD2F9-F7F5-44E1-B169-356B861F9199}" destId="{AA0BBA58-3D04-4944-ACD1-7E1ED5BB6629}" srcOrd="0" destOrd="2" presId="urn:microsoft.com/office/officeart/2005/8/layout/list1"/>
    <dgm:cxn modelId="{0B2A9C4F-C07C-45A3-9F7C-3C09FB397EAD}" type="presOf" srcId="{240BAEEE-4422-4ACD-B4EC-20CB35387BC1}" destId="{746B622B-6614-4E7E-A45C-3AC13CCA4479}" srcOrd="1" destOrd="0" presId="urn:microsoft.com/office/officeart/2005/8/layout/list1"/>
    <dgm:cxn modelId="{8F9E1575-395F-4B63-A594-AC7D95B7739B}" type="presOf" srcId="{BF1E66C0-D45D-43B5-AC5D-5A96891D20AC}" destId="{6DAA4DE2-2E81-4EEF-A494-9916EED0496D}" srcOrd="0" destOrd="0" presId="urn:microsoft.com/office/officeart/2005/8/layout/list1"/>
    <dgm:cxn modelId="{5A65F157-F5C8-4719-B383-F973DE5C915E}" type="presOf" srcId="{E6C10810-B15B-4E5B-B8F1-7B4F5DCEBD61}" destId="{C10CD1EF-A960-4D90-BB6C-4ACB16F4EF7D}" srcOrd="1" destOrd="0" presId="urn:microsoft.com/office/officeart/2005/8/layout/list1"/>
    <dgm:cxn modelId="{DC7D6558-A257-4C15-BA7B-5538B7969695}" srcId="{4BAC74B9-FFAA-4395-B11A-1664B1212610}" destId="{243FD2F9-F7F5-44E1-B169-356B861F9199}" srcOrd="2" destOrd="0" parTransId="{94A92819-2F31-4793-9FB4-5CF816D77C24}" sibTransId="{6AB2FD4E-5628-4611-A490-D879DBA1DAF6}"/>
    <dgm:cxn modelId="{97917C59-8F82-4EAE-9AE3-18EA9070AAAE}" type="presOf" srcId="{4BAC74B9-FFAA-4395-B11A-1664B1212610}" destId="{D5806249-77BC-48D8-A276-B06AF141F9A8}" srcOrd="0" destOrd="0" presId="urn:microsoft.com/office/officeart/2005/8/layout/list1"/>
    <dgm:cxn modelId="{BF268A79-08BC-4AB7-8BCD-F478AD33FE80}" type="presOf" srcId="{32280692-43BE-4912-81C8-A7D9FF560E0B}" destId="{AA0BBA58-3D04-4944-ACD1-7E1ED5BB6629}" srcOrd="0" destOrd="1" presId="urn:microsoft.com/office/officeart/2005/8/layout/list1"/>
    <dgm:cxn modelId="{03A69085-EAB5-4184-9D1A-917F6FB104AA}" type="presOf" srcId="{3C0BE95C-E191-42C4-9E86-9B824BAED392}" destId="{6AADFD09-06C6-4073-9DE1-79D9837C4161}" srcOrd="0" destOrd="0" presId="urn:microsoft.com/office/officeart/2005/8/layout/list1"/>
    <dgm:cxn modelId="{03C4848E-7E2F-49DD-A48E-90DE912714D3}" srcId="{240BAEEE-4422-4ACD-B4EC-20CB35387BC1}" destId="{BF1E66C0-D45D-43B5-AC5D-5A96891D20AC}" srcOrd="0" destOrd="0" parTransId="{C228B41D-9346-4342-880E-1A317F4A33E4}" sibTransId="{608DB4D7-6BC0-40E9-8531-25F0EDFB2140}"/>
    <dgm:cxn modelId="{95C5949A-BB4B-4167-AA99-292A521919F9}" srcId="{8F298A22-38F9-4FAC-B346-01A28E6F02E5}" destId="{F3CC455F-C535-4B0C-B824-FA3864600D99}" srcOrd="0" destOrd="0" parTransId="{35D56229-DC1A-4A5D-A43C-9B6D6C95B5B6}" sibTransId="{5D9740DB-6878-43BD-A8BB-6646C0301BCC}"/>
    <dgm:cxn modelId="{40F8E1B9-1A04-4598-8E98-02AC1A81B15D}" srcId="{3C0BE95C-E191-42C4-9E86-9B824BAED392}" destId="{8F298A22-38F9-4FAC-B346-01A28E6F02E5}" srcOrd="2" destOrd="0" parTransId="{726563C0-A22C-4AA6-A32F-1C961B827FE3}" sibTransId="{B046128F-CF9E-4E1E-A199-48CBE677A695}"/>
    <dgm:cxn modelId="{770E49C1-2690-4610-B1DD-9F7CD87E5F3E}" srcId="{8F298A22-38F9-4FAC-B346-01A28E6F02E5}" destId="{8A6477D9-FEDA-4B56-BBC3-4C29EFBFF7B4}" srcOrd="2" destOrd="0" parTransId="{E2A41723-741F-48A9-86AB-064DB79D05FF}" sibTransId="{57C70EDC-1930-469E-A592-A877F26E1DD7}"/>
    <dgm:cxn modelId="{3AF252D4-C7FC-4023-BF8F-3A98662CA3F6}" type="presOf" srcId="{8A6477D9-FEDA-4B56-BBC3-4C29EFBFF7B4}" destId="{447B69ED-1F54-47F8-A8E0-EBDF6589F9C4}" srcOrd="0" destOrd="2" presId="urn:microsoft.com/office/officeart/2005/8/layout/list1"/>
    <dgm:cxn modelId="{00B38DD7-7839-4008-8970-A447A5478A6B}" srcId="{4BAC74B9-FFAA-4395-B11A-1664B1212610}" destId="{D61683AE-4790-4034-8B80-EA7313278EA2}" srcOrd="0" destOrd="0" parTransId="{86CD3846-BB11-428D-905C-3AF21B66AAEE}" sibTransId="{E8FDA6BC-5AFB-4FBE-9E9B-DDB7DFC37FF0}"/>
    <dgm:cxn modelId="{AB25EFDF-93AD-45AB-B0A1-D4598C82E5BC}" type="presOf" srcId="{240BAEEE-4422-4ACD-B4EC-20CB35387BC1}" destId="{8661781C-3689-4F59-8CDD-A3BC84A883A7}" srcOrd="0" destOrd="0" presId="urn:microsoft.com/office/officeart/2005/8/layout/list1"/>
    <dgm:cxn modelId="{485904ED-C026-4BB3-A479-19374B83AEFC}" type="presOf" srcId="{D61683AE-4790-4034-8B80-EA7313278EA2}" destId="{AA0BBA58-3D04-4944-ACD1-7E1ED5BB6629}" srcOrd="0" destOrd="0" presId="urn:microsoft.com/office/officeart/2005/8/layout/list1"/>
    <dgm:cxn modelId="{0A2AFEEE-B767-497E-87AC-6F712EF457FF}" srcId="{8F298A22-38F9-4FAC-B346-01A28E6F02E5}" destId="{06A0AB6D-B5E9-4AE9-9B36-BEE547F9EE57}" srcOrd="1" destOrd="0" parTransId="{D3984D8C-8E4B-4811-8823-6F2A0147606D}" sibTransId="{8114C2A9-5E9E-4F3F-889D-4B7826EAD75E}"/>
    <dgm:cxn modelId="{E46A76FC-8246-4C5E-BDB6-E65E240B17EA}" type="presOf" srcId="{4BAC74B9-FFAA-4395-B11A-1664B1212610}" destId="{7FC1691D-CDF2-4B97-8FBE-78044F91C427}" srcOrd="1" destOrd="0" presId="urn:microsoft.com/office/officeart/2005/8/layout/list1"/>
    <dgm:cxn modelId="{008A7D09-88EF-46F7-B002-7BA9313A03DF}" type="presParOf" srcId="{6AADFD09-06C6-4073-9DE1-79D9837C4161}" destId="{75212FA2-B06B-410A-9485-DFD711538DAF}" srcOrd="0" destOrd="0" presId="urn:microsoft.com/office/officeart/2005/8/layout/list1"/>
    <dgm:cxn modelId="{BD26247B-61B4-4E4E-8D76-AB1BBF48A2AA}" type="presParOf" srcId="{75212FA2-B06B-410A-9485-DFD711538DAF}" destId="{CB012ADF-2EE3-4DB8-8F01-84906183E36C}" srcOrd="0" destOrd="0" presId="urn:microsoft.com/office/officeart/2005/8/layout/list1"/>
    <dgm:cxn modelId="{B18FCAC7-CEDA-43A4-B8B2-6B42B921FB82}" type="presParOf" srcId="{75212FA2-B06B-410A-9485-DFD711538DAF}" destId="{C10CD1EF-A960-4D90-BB6C-4ACB16F4EF7D}" srcOrd="1" destOrd="0" presId="urn:microsoft.com/office/officeart/2005/8/layout/list1"/>
    <dgm:cxn modelId="{E6A5C78C-7D75-41DE-B90F-E2A4479EF057}" type="presParOf" srcId="{6AADFD09-06C6-4073-9DE1-79D9837C4161}" destId="{E9576990-8A92-4698-AF72-DBBF40344461}" srcOrd="1" destOrd="0" presId="urn:microsoft.com/office/officeart/2005/8/layout/list1"/>
    <dgm:cxn modelId="{E089C947-4A16-4818-A9A6-79EA52950CE9}" type="presParOf" srcId="{6AADFD09-06C6-4073-9DE1-79D9837C4161}" destId="{467A15F8-E684-4B6E-A402-002204FCD19A}" srcOrd="2" destOrd="0" presId="urn:microsoft.com/office/officeart/2005/8/layout/list1"/>
    <dgm:cxn modelId="{9E63E289-C37B-4299-BE3A-7EC6F0C0B76F}" type="presParOf" srcId="{6AADFD09-06C6-4073-9DE1-79D9837C4161}" destId="{88F88E85-791E-426A-A0E5-0D96D447A435}" srcOrd="3" destOrd="0" presId="urn:microsoft.com/office/officeart/2005/8/layout/list1"/>
    <dgm:cxn modelId="{C886A656-1D33-4E21-9F8C-61D14A6DB6EE}" type="presParOf" srcId="{6AADFD09-06C6-4073-9DE1-79D9837C4161}" destId="{4E375747-5C1A-4F93-98E4-49A102A5A599}" srcOrd="4" destOrd="0" presId="urn:microsoft.com/office/officeart/2005/8/layout/list1"/>
    <dgm:cxn modelId="{C8FF79C7-B00A-47DA-B46D-D712A059611F}" type="presParOf" srcId="{4E375747-5C1A-4F93-98E4-49A102A5A599}" destId="{D5806249-77BC-48D8-A276-B06AF141F9A8}" srcOrd="0" destOrd="0" presId="urn:microsoft.com/office/officeart/2005/8/layout/list1"/>
    <dgm:cxn modelId="{1F2D7755-B4E4-43BB-99B9-B762CAE332EB}" type="presParOf" srcId="{4E375747-5C1A-4F93-98E4-49A102A5A599}" destId="{7FC1691D-CDF2-4B97-8FBE-78044F91C427}" srcOrd="1" destOrd="0" presId="urn:microsoft.com/office/officeart/2005/8/layout/list1"/>
    <dgm:cxn modelId="{3C860BC7-9BDA-482E-B728-9AB9D26A0C25}" type="presParOf" srcId="{6AADFD09-06C6-4073-9DE1-79D9837C4161}" destId="{F7CB2170-79E1-44AE-AE4C-061199EE6575}" srcOrd="5" destOrd="0" presId="urn:microsoft.com/office/officeart/2005/8/layout/list1"/>
    <dgm:cxn modelId="{C7D874A3-8BD0-4E1F-9D44-7DDB53A05379}" type="presParOf" srcId="{6AADFD09-06C6-4073-9DE1-79D9837C4161}" destId="{AA0BBA58-3D04-4944-ACD1-7E1ED5BB6629}" srcOrd="6" destOrd="0" presId="urn:microsoft.com/office/officeart/2005/8/layout/list1"/>
    <dgm:cxn modelId="{DAB8C99A-4AB1-4428-A3C2-F1250FD69A87}" type="presParOf" srcId="{6AADFD09-06C6-4073-9DE1-79D9837C4161}" destId="{B875C198-1515-4C13-A28E-70A31C409246}" srcOrd="7" destOrd="0" presId="urn:microsoft.com/office/officeart/2005/8/layout/list1"/>
    <dgm:cxn modelId="{2DC1AAC2-2437-466F-BC61-AA1B1C13060F}" type="presParOf" srcId="{6AADFD09-06C6-4073-9DE1-79D9837C4161}" destId="{72A668C1-779F-4A62-A012-4B1CC5F67635}" srcOrd="8" destOrd="0" presId="urn:microsoft.com/office/officeart/2005/8/layout/list1"/>
    <dgm:cxn modelId="{D041EC72-37C5-447E-9289-535110F713DB}" type="presParOf" srcId="{72A668C1-779F-4A62-A012-4B1CC5F67635}" destId="{B120ED0A-DCB8-4806-9048-AED607FC67B4}" srcOrd="0" destOrd="0" presId="urn:microsoft.com/office/officeart/2005/8/layout/list1"/>
    <dgm:cxn modelId="{51837051-B047-4324-8FEE-BEE2E1EED364}" type="presParOf" srcId="{72A668C1-779F-4A62-A012-4B1CC5F67635}" destId="{33C63C9D-00E6-4843-9D70-1A6E53B12FE9}" srcOrd="1" destOrd="0" presId="urn:microsoft.com/office/officeart/2005/8/layout/list1"/>
    <dgm:cxn modelId="{A2DFE00E-308A-4396-AC2D-1CF08CEDE2CB}" type="presParOf" srcId="{6AADFD09-06C6-4073-9DE1-79D9837C4161}" destId="{B9DB7BF8-7112-4A45-A11D-8F6BDBC6EDE4}" srcOrd="9" destOrd="0" presId="urn:microsoft.com/office/officeart/2005/8/layout/list1"/>
    <dgm:cxn modelId="{AE77D0FB-E16E-4CA3-82EA-F3E09C9A880F}" type="presParOf" srcId="{6AADFD09-06C6-4073-9DE1-79D9837C4161}" destId="{447B69ED-1F54-47F8-A8E0-EBDF6589F9C4}" srcOrd="10" destOrd="0" presId="urn:microsoft.com/office/officeart/2005/8/layout/list1"/>
    <dgm:cxn modelId="{B1932E03-E61B-4E97-AD2A-665522BE5106}" type="presParOf" srcId="{6AADFD09-06C6-4073-9DE1-79D9837C4161}" destId="{458396E0-1383-48B1-96C4-74F89156107F}" srcOrd="11" destOrd="0" presId="urn:microsoft.com/office/officeart/2005/8/layout/list1"/>
    <dgm:cxn modelId="{E120A1BF-2473-4C33-9CD6-CEB26DF46BA4}" type="presParOf" srcId="{6AADFD09-06C6-4073-9DE1-79D9837C4161}" destId="{42B0F584-47A2-4D36-869E-433B31B19F2D}" srcOrd="12" destOrd="0" presId="urn:microsoft.com/office/officeart/2005/8/layout/list1"/>
    <dgm:cxn modelId="{67DAA74C-EABB-455A-8AAF-A2DCDF01CAE1}" type="presParOf" srcId="{42B0F584-47A2-4D36-869E-433B31B19F2D}" destId="{8661781C-3689-4F59-8CDD-A3BC84A883A7}" srcOrd="0" destOrd="0" presId="urn:microsoft.com/office/officeart/2005/8/layout/list1"/>
    <dgm:cxn modelId="{1AD55675-7F7C-4EF0-B7EE-5DD295FC7216}" type="presParOf" srcId="{42B0F584-47A2-4D36-869E-433B31B19F2D}" destId="{746B622B-6614-4E7E-A45C-3AC13CCA4479}" srcOrd="1" destOrd="0" presId="urn:microsoft.com/office/officeart/2005/8/layout/list1"/>
    <dgm:cxn modelId="{D6D3A54C-01F3-4E17-95DA-23C57649CB5E}" type="presParOf" srcId="{6AADFD09-06C6-4073-9DE1-79D9837C4161}" destId="{C38FEDAC-9E5F-4A86-94A4-673307A0F144}" srcOrd="13" destOrd="0" presId="urn:microsoft.com/office/officeart/2005/8/layout/list1"/>
    <dgm:cxn modelId="{BF151782-5E59-4FB5-BBAB-88BBEE527DEE}" type="presParOf" srcId="{6AADFD09-06C6-4073-9DE1-79D9837C4161}" destId="{6DAA4DE2-2E81-4EEF-A494-9916EED0496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0BE95C-E191-42C4-9E86-9B824BAED392}" type="doc">
      <dgm:prSet loTypeId="urn:microsoft.com/office/officeart/2005/8/layout/list1" loCatId="list" qsTypeId="urn:microsoft.com/office/officeart/2005/8/quickstyle/simple5" qsCatId="simple" csTypeId="urn:microsoft.com/office/officeart/2005/8/colors/accent1_2" csCatId="accent1"/>
      <dgm:spPr/>
      <dgm:t>
        <a:bodyPr/>
        <a:lstStyle/>
        <a:p>
          <a:endParaRPr lang="en-US"/>
        </a:p>
      </dgm:t>
    </dgm:pt>
    <dgm:pt modelId="{E6C10810-B15B-4E5B-B8F1-7B4F5DCEBD61}">
      <dgm:prSet/>
      <dgm:spPr/>
      <dgm:t>
        <a:bodyPr/>
        <a:lstStyle/>
        <a:p>
          <a:r>
            <a:rPr lang="en-US" dirty="0"/>
            <a:t>Standard Deduction through the years!</a:t>
          </a:r>
        </a:p>
      </dgm:t>
    </dgm:pt>
    <dgm:pt modelId="{AC7C8AE1-3A1B-4AEC-9BB5-42A8F41FD20A}" type="parTrans" cxnId="{78154F26-46A7-4ABF-8B97-A6479EC869CA}">
      <dgm:prSet/>
      <dgm:spPr/>
      <dgm:t>
        <a:bodyPr/>
        <a:lstStyle/>
        <a:p>
          <a:endParaRPr lang="en-US"/>
        </a:p>
      </dgm:t>
    </dgm:pt>
    <dgm:pt modelId="{27CDE71A-C3DD-4CB3-9701-E1FA6D7A7B77}" type="sibTrans" cxnId="{78154F26-46A7-4ABF-8B97-A6479EC869CA}">
      <dgm:prSet/>
      <dgm:spPr/>
      <dgm:t>
        <a:bodyPr/>
        <a:lstStyle/>
        <a:p>
          <a:endParaRPr lang="en-US"/>
        </a:p>
      </dgm:t>
    </dgm:pt>
    <dgm:pt modelId="{4BAC74B9-FFAA-4395-B11A-1664B1212610}">
      <dgm:prSet/>
      <dgm:spPr/>
      <dgm:t>
        <a:bodyPr/>
        <a:lstStyle/>
        <a:p>
          <a:r>
            <a:rPr lang="en-US" dirty="0"/>
            <a:t>2017</a:t>
          </a:r>
        </a:p>
      </dgm:t>
    </dgm:pt>
    <dgm:pt modelId="{101ACBCC-B5CD-4AFF-8918-811955D87EE4}" type="parTrans" cxnId="{70AB2A01-8D36-4ECD-AE42-B79C4DC62D30}">
      <dgm:prSet/>
      <dgm:spPr/>
      <dgm:t>
        <a:bodyPr/>
        <a:lstStyle/>
        <a:p>
          <a:endParaRPr lang="en-US"/>
        </a:p>
      </dgm:t>
    </dgm:pt>
    <dgm:pt modelId="{3BC2B7FB-304C-4713-962A-3B3403505998}" type="sibTrans" cxnId="{70AB2A01-8D36-4ECD-AE42-B79C4DC62D30}">
      <dgm:prSet/>
      <dgm:spPr/>
      <dgm:t>
        <a:bodyPr/>
        <a:lstStyle/>
        <a:p>
          <a:endParaRPr lang="en-US"/>
        </a:p>
      </dgm:t>
    </dgm:pt>
    <dgm:pt modelId="{D61683AE-4790-4034-8B80-EA7313278EA2}">
      <dgm:prSet/>
      <dgm:spPr/>
      <dgm:t>
        <a:bodyPr/>
        <a:lstStyle/>
        <a:p>
          <a:r>
            <a:rPr lang="en-US" dirty="0"/>
            <a:t>$   6,350 for Single &amp; MFS</a:t>
          </a:r>
        </a:p>
      </dgm:t>
    </dgm:pt>
    <dgm:pt modelId="{86CD3846-BB11-428D-905C-3AF21B66AAEE}" type="parTrans" cxnId="{00B38DD7-7839-4008-8970-A447A5478A6B}">
      <dgm:prSet/>
      <dgm:spPr/>
      <dgm:t>
        <a:bodyPr/>
        <a:lstStyle/>
        <a:p>
          <a:endParaRPr lang="en-US"/>
        </a:p>
      </dgm:t>
    </dgm:pt>
    <dgm:pt modelId="{E8FDA6BC-5AFB-4FBE-9E9B-DDB7DFC37FF0}" type="sibTrans" cxnId="{00B38DD7-7839-4008-8970-A447A5478A6B}">
      <dgm:prSet/>
      <dgm:spPr/>
      <dgm:t>
        <a:bodyPr/>
        <a:lstStyle/>
        <a:p>
          <a:endParaRPr lang="en-US"/>
        </a:p>
      </dgm:t>
    </dgm:pt>
    <dgm:pt modelId="{1812A2A6-8E1F-473C-ACED-CBB2640CB28E}">
      <dgm:prSet/>
      <dgm:spPr/>
      <dgm:t>
        <a:bodyPr/>
        <a:lstStyle/>
        <a:p>
          <a:r>
            <a:rPr lang="en-US" dirty="0"/>
            <a:t>$   9,340 for HoH  </a:t>
          </a:r>
        </a:p>
      </dgm:t>
    </dgm:pt>
    <dgm:pt modelId="{1E21FE06-DDCC-4621-BAA9-036F35EC7537}" type="parTrans" cxnId="{47D5FC28-E9A0-421B-9D13-BD1C0C066295}">
      <dgm:prSet/>
      <dgm:spPr/>
      <dgm:t>
        <a:bodyPr/>
        <a:lstStyle/>
        <a:p>
          <a:endParaRPr lang="en-US"/>
        </a:p>
      </dgm:t>
    </dgm:pt>
    <dgm:pt modelId="{BD061845-5ED9-43E9-B434-FEF158FB7DB4}" type="sibTrans" cxnId="{47D5FC28-E9A0-421B-9D13-BD1C0C066295}">
      <dgm:prSet/>
      <dgm:spPr/>
      <dgm:t>
        <a:bodyPr/>
        <a:lstStyle/>
        <a:p>
          <a:endParaRPr lang="en-US"/>
        </a:p>
      </dgm:t>
    </dgm:pt>
    <dgm:pt modelId="{4738478D-D01A-4BE4-A2A3-B26850051B74}">
      <dgm:prSet/>
      <dgm:spPr/>
      <dgm:t>
        <a:bodyPr/>
        <a:lstStyle/>
        <a:p>
          <a:r>
            <a:rPr lang="en-US" dirty="0"/>
            <a:t>$ 12,700 for MFJ &amp; Surviving Spouse</a:t>
          </a:r>
        </a:p>
      </dgm:t>
    </dgm:pt>
    <dgm:pt modelId="{6102F6D0-D59D-46D0-8E03-C65C817AF01F}" type="parTrans" cxnId="{E67E614C-2881-4967-8359-4D23EB150FA8}">
      <dgm:prSet/>
      <dgm:spPr/>
      <dgm:t>
        <a:bodyPr/>
        <a:lstStyle/>
        <a:p>
          <a:endParaRPr lang="en-US"/>
        </a:p>
      </dgm:t>
    </dgm:pt>
    <dgm:pt modelId="{38128BD7-82C6-4AF9-AF75-13859C83486D}" type="sibTrans" cxnId="{E67E614C-2881-4967-8359-4D23EB150FA8}">
      <dgm:prSet/>
      <dgm:spPr/>
      <dgm:t>
        <a:bodyPr/>
        <a:lstStyle/>
        <a:p>
          <a:endParaRPr lang="en-US"/>
        </a:p>
      </dgm:t>
    </dgm:pt>
    <dgm:pt modelId="{8F298A22-38F9-4FAC-B346-01A28E6F02E5}">
      <dgm:prSet/>
      <dgm:spPr/>
      <dgm:t>
        <a:bodyPr/>
        <a:lstStyle/>
        <a:p>
          <a:r>
            <a:rPr lang="en-US" dirty="0"/>
            <a:t>2024</a:t>
          </a:r>
        </a:p>
      </dgm:t>
    </dgm:pt>
    <dgm:pt modelId="{726563C0-A22C-4AA6-A32F-1C961B827FE3}" type="parTrans" cxnId="{40F8E1B9-1A04-4598-8E98-02AC1A81B15D}">
      <dgm:prSet/>
      <dgm:spPr/>
      <dgm:t>
        <a:bodyPr/>
        <a:lstStyle/>
        <a:p>
          <a:endParaRPr lang="en-US"/>
        </a:p>
      </dgm:t>
    </dgm:pt>
    <dgm:pt modelId="{B046128F-CF9E-4E1E-A199-48CBE677A695}" type="sibTrans" cxnId="{40F8E1B9-1A04-4598-8E98-02AC1A81B15D}">
      <dgm:prSet/>
      <dgm:spPr/>
      <dgm:t>
        <a:bodyPr/>
        <a:lstStyle/>
        <a:p>
          <a:endParaRPr lang="en-US"/>
        </a:p>
      </dgm:t>
    </dgm:pt>
    <dgm:pt modelId="{F3CC455F-C535-4B0C-B824-FA3864600D99}">
      <dgm:prSet/>
      <dgm:spPr/>
      <dgm:t>
        <a:bodyPr/>
        <a:lstStyle/>
        <a:p>
          <a:r>
            <a:rPr lang="en-US" dirty="0"/>
            <a:t>$ 14,600 for Single &amp; MFS</a:t>
          </a:r>
        </a:p>
      </dgm:t>
    </dgm:pt>
    <dgm:pt modelId="{35D56229-DC1A-4A5D-A43C-9B6D6C95B5B6}" type="parTrans" cxnId="{95C5949A-BB4B-4167-AA99-292A521919F9}">
      <dgm:prSet/>
      <dgm:spPr/>
      <dgm:t>
        <a:bodyPr/>
        <a:lstStyle/>
        <a:p>
          <a:endParaRPr lang="en-US"/>
        </a:p>
      </dgm:t>
    </dgm:pt>
    <dgm:pt modelId="{5D9740DB-6878-43BD-A8BB-6646C0301BCC}" type="sibTrans" cxnId="{95C5949A-BB4B-4167-AA99-292A521919F9}">
      <dgm:prSet/>
      <dgm:spPr/>
      <dgm:t>
        <a:bodyPr/>
        <a:lstStyle/>
        <a:p>
          <a:endParaRPr lang="en-US"/>
        </a:p>
      </dgm:t>
    </dgm:pt>
    <dgm:pt modelId="{D7017EF8-294A-467F-B9C6-AF468EFCB342}">
      <dgm:prSet/>
      <dgm:spPr/>
      <dgm:t>
        <a:bodyPr/>
        <a:lstStyle/>
        <a:p>
          <a:r>
            <a:rPr lang="en-US" dirty="0"/>
            <a:t>$ 21,900 for HoH  </a:t>
          </a:r>
        </a:p>
      </dgm:t>
    </dgm:pt>
    <dgm:pt modelId="{8D2C88B7-6C6B-4269-A7D1-AA760427E1AA}" type="parTrans" cxnId="{DBB3767D-4234-4358-90B3-4574ADF6B1BF}">
      <dgm:prSet/>
      <dgm:spPr/>
      <dgm:t>
        <a:bodyPr/>
        <a:lstStyle/>
        <a:p>
          <a:endParaRPr lang="en-US"/>
        </a:p>
      </dgm:t>
    </dgm:pt>
    <dgm:pt modelId="{F63C4BAE-397F-44A7-84E9-44F93D866D12}" type="sibTrans" cxnId="{DBB3767D-4234-4358-90B3-4574ADF6B1BF}">
      <dgm:prSet/>
      <dgm:spPr/>
      <dgm:t>
        <a:bodyPr/>
        <a:lstStyle/>
        <a:p>
          <a:endParaRPr lang="en-US"/>
        </a:p>
      </dgm:t>
    </dgm:pt>
    <dgm:pt modelId="{76D057ED-C3BF-4C00-9274-CE0024EC9934}">
      <dgm:prSet/>
      <dgm:spPr/>
      <dgm:t>
        <a:bodyPr/>
        <a:lstStyle/>
        <a:p>
          <a:r>
            <a:rPr lang="en-US" dirty="0"/>
            <a:t>$ 29,200 for MFJ &amp; Surviving Spouse</a:t>
          </a:r>
        </a:p>
      </dgm:t>
    </dgm:pt>
    <dgm:pt modelId="{D3DCC931-7480-494C-A7DC-A47087CE5EF5}" type="parTrans" cxnId="{349F0F22-CB0D-442C-9FB1-426ADE5E73C5}">
      <dgm:prSet/>
      <dgm:spPr/>
      <dgm:t>
        <a:bodyPr/>
        <a:lstStyle/>
        <a:p>
          <a:endParaRPr lang="en-US"/>
        </a:p>
      </dgm:t>
    </dgm:pt>
    <dgm:pt modelId="{881CAD8E-3314-4DAA-A24A-B0CC57FD7012}" type="sibTrans" cxnId="{349F0F22-CB0D-442C-9FB1-426ADE5E73C5}">
      <dgm:prSet/>
      <dgm:spPr/>
      <dgm:t>
        <a:bodyPr/>
        <a:lstStyle/>
        <a:p>
          <a:endParaRPr lang="en-US"/>
        </a:p>
      </dgm:t>
    </dgm:pt>
    <dgm:pt modelId="{6AADFD09-06C6-4073-9DE1-79D9837C4161}" type="pres">
      <dgm:prSet presAssocID="{3C0BE95C-E191-42C4-9E86-9B824BAED392}" presName="linear" presStyleCnt="0">
        <dgm:presLayoutVars>
          <dgm:dir/>
          <dgm:animLvl val="lvl"/>
          <dgm:resizeHandles val="exact"/>
        </dgm:presLayoutVars>
      </dgm:prSet>
      <dgm:spPr/>
    </dgm:pt>
    <dgm:pt modelId="{75212FA2-B06B-410A-9485-DFD711538DAF}" type="pres">
      <dgm:prSet presAssocID="{E6C10810-B15B-4E5B-B8F1-7B4F5DCEBD61}" presName="parentLin" presStyleCnt="0"/>
      <dgm:spPr/>
    </dgm:pt>
    <dgm:pt modelId="{CB012ADF-2EE3-4DB8-8F01-84906183E36C}" type="pres">
      <dgm:prSet presAssocID="{E6C10810-B15B-4E5B-B8F1-7B4F5DCEBD61}" presName="parentLeftMargin" presStyleLbl="node1" presStyleIdx="0" presStyleCnt="3"/>
      <dgm:spPr/>
    </dgm:pt>
    <dgm:pt modelId="{C10CD1EF-A960-4D90-BB6C-4ACB16F4EF7D}" type="pres">
      <dgm:prSet presAssocID="{E6C10810-B15B-4E5B-B8F1-7B4F5DCEBD61}" presName="parentText" presStyleLbl="node1" presStyleIdx="0" presStyleCnt="3">
        <dgm:presLayoutVars>
          <dgm:chMax val="0"/>
          <dgm:bulletEnabled val="1"/>
        </dgm:presLayoutVars>
      </dgm:prSet>
      <dgm:spPr/>
    </dgm:pt>
    <dgm:pt modelId="{E9576990-8A92-4698-AF72-DBBF40344461}" type="pres">
      <dgm:prSet presAssocID="{E6C10810-B15B-4E5B-B8F1-7B4F5DCEBD61}" presName="negativeSpace" presStyleCnt="0"/>
      <dgm:spPr/>
    </dgm:pt>
    <dgm:pt modelId="{467A15F8-E684-4B6E-A402-002204FCD19A}" type="pres">
      <dgm:prSet presAssocID="{E6C10810-B15B-4E5B-B8F1-7B4F5DCEBD61}" presName="childText" presStyleLbl="conFgAcc1" presStyleIdx="0" presStyleCnt="3">
        <dgm:presLayoutVars>
          <dgm:bulletEnabled val="1"/>
        </dgm:presLayoutVars>
      </dgm:prSet>
      <dgm:spPr/>
    </dgm:pt>
    <dgm:pt modelId="{88F88E85-791E-426A-A0E5-0D96D447A435}" type="pres">
      <dgm:prSet presAssocID="{27CDE71A-C3DD-4CB3-9701-E1FA6D7A7B77}" presName="spaceBetweenRectangles" presStyleCnt="0"/>
      <dgm:spPr/>
    </dgm:pt>
    <dgm:pt modelId="{4E375747-5C1A-4F93-98E4-49A102A5A599}" type="pres">
      <dgm:prSet presAssocID="{4BAC74B9-FFAA-4395-B11A-1664B1212610}" presName="parentLin" presStyleCnt="0"/>
      <dgm:spPr/>
    </dgm:pt>
    <dgm:pt modelId="{D5806249-77BC-48D8-A276-B06AF141F9A8}" type="pres">
      <dgm:prSet presAssocID="{4BAC74B9-FFAA-4395-B11A-1664B1212610}" presName="parentLeftMargin" presStyleLbl="node1" presStyleIdx="0" presStyleCnt="3"/>
      <dgm:spPr/>
    </dgm:pt>
    <dgm:pt modelId="{7FC1691D-CDF2-4B97-8FBE-78044F91C427}" type="pres">
      <dgm:prSet presAssocID="{4BAC74B9-FFAA-4395-B11A-1664B1212610}" presName="parentText" presStyleLbl="node1" presStyleIdx="1" presStyleCnt="3">
        <dgm:presLayoutVars>
          <dgm:chMax val="0"/>
          <dgm:bulletEnabled val="1"/>
        </dgm:presLayoutVars>
      </dgm:prSet>
      <dgm:spPr/>
    </dgm:pt>
    <dgm:pt modelId="{F7CB2170-79E1-44AE-AE4C-061199EE6575}" type="pres">
      <dgm:prSet presAssocID="{4BAC74B9-FFAA-4395-B11A-1664B1212610}" presName="negativeSpace" presStyleCnt="0"/>
      <dgm:spPr/>
    </dgm:pt>
    <dgm:pt modelId="{AA0BBA58-3D04-4944-ACD1-7E1ED5BB6629}" type="pres">
      <dgm:prSet presAssocID="{4BAC74B9-FFAA-4395-B11A-1664B1212610}" presName="childText" presStyleLbl="conFgAcc1" presStyleIdx="1" presStyleCnt="3">
        <dgm:presLayoutVars>
          <dgm:bulletEnabled val="1"/>
        </dgm:presLayoutVars>
      </dgm:prSet>
      <dgm:spPr/>
    </dgm:pt>
    <dgm:pt modelId="{B875C198-1515-4C13-A28E-70A31C409246}" type="pres">
      <dgm:prSet presAssocID="{3BC2B7FB-304C-4713-962A-3B3403505998}" presName="spaceBetweenRectangles" presStyleCnt="0"/>
      <dgm:spPr/>
    </dgm:pt>
    <dgm:pt modelId="{72A668C1-779F-4A62-A012-4B1CC5F67635}" type="pres">
      <dgm:prSet presAssocID="{8F298A22-38F9-4FAC-B346-01A28E6F02E5}" presName="parentLin" presStyleCnt="0"/>
      <dgm:spPr/>
    </dgm:pt>
    <dgm:pt modelId="{B120ED0A-DCB8-4806-9048-AED607FC67B4}" type="pres">
      <dgm:prSet presAssocID="{8F298A22-38F9-4FAC-B346-01A28E6F02E5}" presName="parentLeftMargin" presStyleLbl="node1" presStyleIdx="1" presStyleCnt="3"/>
      <dgm:spPr/>
    </dgm:pt>
    <dgm:pt modelId="{33C63C9D-00E6-4843-9D70-1A6E53B12FE9}" type="pres">
      <dgm:prSet presAssocID="{8F298A22-38F9-4FAC-B346-01A28E6F02E5}" presName="parentText" presStyleLbl="node1" presStyleIdx="2" presStyleCnt="3">
        <dgm:presLayoutVars>
          <dgm:chMax val="0"/>
          <dgm:bulletEnabled val="1"/>
        </dgm:presLayoutVars>
      </dgm:prSet>
      <dgm:spPr/>
    </dgm:pt>
    <dgm:pt modelId="{B9DB7BF8-7112-4A45-A11D-8F6BDBC6EDE4}" type="pres">
      <dgm:prSet presAssocID="{8F298A22-38F9-4FAC-B346-01A28E6F02E5}" presName="negativeSpace" presStyleCnt="0"/>
      <dgm:spPr/>
    </dgm:pt>
    <dgm:pt modelId="{447B69ED-1F54-47F8-A8E0-EBDF6589F9C4}" type="pres">
      <dgm:prSet presAssocID="{8F298A22-38F9-4FAC-B346-01A28E6F02E5}" presName="childText" presStyleLbl="conFgAcc1" presStyleIdx="2" presStyleCnt="3">
        <dgm:presLayoutVars>
          <dgm:bulletEnabled val="1"/>
        </dgm:presLayoutVars>
      </dgm:prSet>
      <dgm:spPr/>
    </dgm:pt>
  </dgm:ptLst>
  <dgm:cxnLst>
    <dgm:cxn modelId="{70AB2A01-8D36-4ECD-AE42-B79C4DC62D30}" srcId="{3C0BE95C-E191-42C4-9E86-9B824BAED392}" destId="{4BAC74B9-FFAA-4395-B11A-1664B1212610}" srcOrd="1" destOrd="0" parTransId="{101ACBCC-B5CD-4AFF-8918-811955D87EE4}" sibTransId="{3BC2B7FB-304C-4713-962A-3B3403505998}"/>
    <dgm:cxn modelId="{349F0F22-CB0D-442C-9FB1-426ADE5E73C5}" srcId="{8F298A22-38F9-4FAC-B346-01A28E6F02E5}" destId="{76D057ED-C3BF-4C00-9274-CE0024EC9934}" srcOrd="2" destOrd="0" parTransId="{D3DCC931-7480-494C-A7DC-A47087CE5EF5}" sibTransId="{881CAD8E-3314-4DAA-A24A-B0CC57FD7012}"/>
    <dgm:cxn modelId="{78154F26-46A7-4ABF-8B97-A6479EC869CA}" srcId="{3C0BE95C-E191-42C4-9E86-9B824BAED392}" destId="{E6C10810-B15B-4E5B-B8F1-7B4F5DCEBD61}" srcOrd="0" destOrd="0" parTransId="{AC7C8AE1-3A1B-4AEC-9BB5-42A8F41FD20A}" sibTransId="{27CDE71A-C3DD-4CB3-9701-E1FA6D7A7B77}"/>
    <dgm:cxn modelId="{47D5FC28-E9A0-421B-9D13-BD1C0C066295}" srcId="{4BAC74B9-FFAA-4395-B11A-1664B1212610}" destId="{1812A2A6-8E1F-473C-ACED-CBB2640CB28E}" srcOrd="1" destOrd="0" parTransId="{1E21FE06-DDCC-4621-BAA9-036F35EC7537}" sibTransId="{BD061845-5ED9-43E9-B434-FEF158FB7DB4}"/>
    <dgm:cxn modelId="{2B24B929-2660-43A9-827C-28C7241089BF}" type="presOf" srcId="{8F298A22-38F9-4FAC-B346-01A28E6F02E5}" destId="{B120ED0A-DCB8-4806-9048-AED607FC67B4}" srcOrd="0" destOrd="0" presId="urn:microsoft.com/office/officeart/2005/8/layout/list1"/>
    <dgm:cxn modelId="{CDB8F663-F0C3-4B2E-9EB6-624708458EB1}" type="presOf" srcId="{E6C10810-B15B-4E5B-B8F1-7B4F5DCEBD61}" destId="{CB012ADF-2EE3-4DB8-8F01-84906183E36C}" srcOrd="0" destOrd="0" presId="urn:microsoft.com/office/officeart/2005/8/layout/list1"/>
    <dgm:cxn modelId="{02A15F48-155D-4EEC-8A85-82528096B69D}" type="presOf" srcId="{F3CC455F-C535-4B0C-B824-FA3864600D99}" destId="{447B69ED-1F54-47F8-A8E0-EBDF6589F9C4}" srcOrd="0" destOrd="0" presId="urn:microsoft.com/office/officeart/2005/8/layout/list1"/>
    <dgm:cxn modelId="{D0B2076B-B4E0-4183-8F62-BF8C120FE788}" type="presOf" srcId="{8F298A22-38F9-4FAC-B346-01A28E6F02E5}" destId="{33C63C9D-00E6-4843-9D70-1A6E53B12FE9}" srcOrd="1" destOrd="0" presId="urn:microsoft.com/office/officeart/2005/8/layout/list1"/>
    <dgm:cxn modelId="{96E8E96B-087E-410D-B3D6-25A6F503DBF0}" type="presOf" srcId="{76D057ED-C3BF-4C00-9274-CE0024EC9934}" destId="{447B69ED-1F54-47F8-A8E0-EBDF6589F9C4}" srcOrd="0" destOrd="2" presId="urn:microsoft.com/office/officeart/2005/8/layout/list1"/>
    <dgm:cxn modelId="{E67E614C-2881-4967-8359-4D23EB150FA8}" srcId="{4BAC74B9-FFAA-4395-B11A-1664B1212610}" destId="{4738478D-D01A-4BE4-A2A3-B26850051B74}" srcOrd="2" destOrd="0" parTransId="{6102F6D0-D59D-46D0-8E03-C65C817AF01F}" sibTransId="{38128BD7-82C6-4AF9-AF75-13859C83486D}"/>
    <dgm:cxn modelId="{9AEF8E76-E487-45D6-AF68-3A9714327B60}" type="presOf" srcId="{D7017EF8-294A-467F-B9C6-AF468EFCB342}" destId="{447B69ED-1F54-47F8-A8E0-EBDF6589F9C4}" srcOrd="0" destOrd="1" presId="urn:microsoft.com/office/officeart/2005/8/layout/list1"/>
    <dgm:cxn modelId="{5A65F157-F5C8-4719-B383-F973DE5C915E}" type="presOf" srcId="{E6C10810-B15B-4E5B-B8F1-7B4F5DCEBD61}" destId="{C10CD1EF-A960-4D90-BB6C-4ACB16F4EF7D}" srcOrd="1" destOrd="0" presId="urn:microsoft.com/office/officeart/2005/8/layout/list1"/>
    <dgm:cxn modelId="{97917C59-8F82-4EAE-9AE3-18EA9070AAAE}" type="presOf" srcId="{4BAC74B9-FFAA-4395-B11A-1664B1212610}" destId="{D5806249-77BC-48D8-A276-B06AF141F9A8}" srcOrd="0" destOrd="0" presId="urn:microsoft.com/office/officeart/2005/8/layout/list1"/>
    <dgm:cxn modelId="{DBB3767D-4234-4358-90B3-4574ADF6B1BF}" srcId="{8F298A22-38F9-4FAC-B346-01A28E6F02E5}" destId="{D7017EF8-294A-467F-B9C6-AF468EFCB342}" srcOrd="1" destOrd="0" parTransId="{8D2C88B7-6C6B-4269-A7D1-AA760427E1AA}" sibTransId="{F63C4BAE-397F-44A7-84E9-44F93D866D12}"/>
    <dgm:cxn modelId="{03A69085-EAB5-4184-9D1A-917F6FB104AA}" type="presOf" srcId="{3C0BE95C-E191-42C4-9E86-9B824BAED392}" destId="{6AADFD09-06C6-4073-9DE1-79D9837C4161}" srcOrd="0" destOrd="0" presId="urn:microsoft.com/office/officeart/2005/8/layout/list1"/>
    <dgm:cxn modelId="{95C5949A-BB4B-4167-AA99-292A521919F9}" srcId="{8F298A22-38F9-4FAC-B346-01A28E6F02E5}" destId="{F3CC455F-C535-4B0C-B824-FA3864600D99}" srcOrd="0" destOrd="0" parTransId="{35D56229-DC1A-4A5D-A43C-9B6D6C95B5B6}" sibTransId="{5D9740DB-6878-43BD-A8BB-6646C0301BCC}"/>
    <dgm:cxn modelId="{40F8E1B9-1A04-4598-8E98-02AC1A81B15D}" srcId="{3C0BE95C-E191-42C4-9E86-9B824BAED392}" destId="{8F298A22-38F9-4FAC-B346-01A28E6F02E5}" srcOrd="2" destOrd="0" parTransId="{726563C0-A22C-4AA6-A32F-1C961B827FE3}" sibTransId="{B046128F-CF9E-4E1E-A199-48CBE677A695}"/>
    <dgm:cxn modelId="{A5226AC3-F17B-482B-B31B-BAE02841C326}" type="presOf" srcId="{1812A2A6-8E1F-473C-ACED-CBB2640CB28E}" destId="{AA0BBA58-3D04-4944-ACD1-7E1ED5BB6629}" srcOrd="0" destOrd="1" presId="urn:microsoft.com/office/officeart/2005/8/layout/list1"/>
    <dgm:cxn modelId="{43260AC5-1B51-4C50-97DF-ED275B9DFA76}" type="presOf" srcId="{4738478D-D01A-4BE4-A2A3-B26850051B74}" destId="{AA0BBA58-3D04-4944-ACD1-7E1ED5BB6629}" srcOrd="0" destOrd="2" presId="urn:microsoft.com/office/officeart/2005/8/layout/list1"/>
    <dgm:cxn modelId="{00B38DD7-7839-4008-8970-A447A5478A6B}" srcId="{4BAC74B9-FFAA-4395-B11A-1664B1212610}" destId="{D61683AE-4790-4034-8B80-EA7313278EA2}" srcOrd="0" destOrd="0" parTransId="{86CD3846-BB11-428D-905C-3AF21B66AAEE}" sibTransId="{E8FDA6BC-5AFB-4FBE-9E9B-DDB7DFC37FF0}"/>
    <dgm:cxn modelId="{485904ED-C026-4BB3-A479-19374B83AEFC}" type="presOf" srcId="{D61683AE-4790-4034-8B80-EA7313278EA2}" destId="{AA0BBA58-3D04-4944-ACD1-7E1ED5BB6629}" srcOrd="0" destOrd="0" presId="urn:microsoft.com/office/officeart/2005/8/layout/list1"/>
    <dgm:cxn modelId="{E46A76FC-8246-4C5E-BDB6-E65E240B17EA}" type="presOf" srcId="{4BAC74B9-FFAA-4395-B11A-1664B1212610}" destId="{7FC1691D-CDF2-4B97-8FBE-78044F91C427}" srcOrd="1" destOrd="0" presId="urn:microsoft.com/office/officeart/2005/8/layout/list1"/>
    <dgm:cxn modelId="{008A7D09-88EF-46F7-B002-7BA9313A03DF}" type="presParOf" srcId="{6AADFD09-06C6-4073-9DE1-79D9837C4161}" destId="{75212FA2-B06B-410A-9485-DFD711538DAF}" srcOrd="0" destOrd="0" presId="urn:microsoft.com/office/officeart/2005/8/layout/list1"/>
    <dgm:cxn modelId="{BD26247B-61B4-4E4E-8D76-AB1BBF48A2AA}" type="presParOf" srcId="{75212FA2-B06B-410A-9485-DFD711538DAF}" destId="{CB012ADF-2EE3-4DB8-8F01-84906183E36C}" srcOrd="0" destOrd="0" presId="urn:microsoft.com/office/officeart/2005/8/layout/list1"/>
    <dgm:cxn modelId="{B18FCAC7-CEDA-43A4-B8B2-6B42B921FB82}" type="presParOf" srcId="{75212FA2-B06B-410A-9485-DFD711538DAF}" destId="{C10CD1EF-A960-4D90-BB6C-4ACB16F4EF7D}" srcOrd="1" destOrd="0" presId="urn:microsoft.com/office/officeart/2005/8/layout/list1"/>
    <dgm:cxn modelId="{E6A5C78C-7D75-41DE-B90F-E2A4479EF057}" type="presParOf" srcId="{6AADFD09-06C6-4073-9DE1-79D9837C4161}" destId="{E9576990-8A92-4698-AF72-DBBF40344461}" srcOrd="1" destOrd="0" presId="urn:microsoft.com/office/officeart/2005/8/layout/list1"/>
    <dgm:cxn modelId="{E089C947-4A16-4818-A9A6-79EA52950CE9}" type="presParOf" srcId="{6AADFD09-06C6-4073-9DE1-79D9837C4161}" destId="{467A15F8-E684-4B6E-A402-002204FCD19A}" srcOrd="2" destOrd="0" presId="urn:microsoft.com/office/officeart/2005/8/layout/list1"/>
    <dgm:cxn modelId="{9E63E289-C37B-4299-BE3A-7EC6F0C0B76F}" type="presParOf" srcId="{6AADFD09-06C6-4073-9DE1-79D9837C4161}" destId="{88F88E85-791E-426A-A0E5-0D96D447A435}" srcOrd="3" destOrd="0" presId="urn:microsoft.com/office/officeart/2005/8/layout/list1"/>
    <dgm:cxn modelId="{C886A656-1D33-4E21-9F8C-61D14A6DB6EE}" type="presParOf" srcId="{6AADFD09-06C6-4073-9DE1-79D9837C4161}" destId="{4E375747-5C1A-4F93-98E4-49A102A5A599}" srcOrd="4" destOrd="0" presId="urn:microsoft.com/office/officeart/2005/8/layout/list1"/>
    <dgm:cxn modelId="{C8FF79C7-B00A-47DA-B46D-D712A059611F}" type="presParOf" srcId="{4E375747-5C1A-4F93-98E4-49A102A5A599}" destId="{D5806249-77BC-48D8-A276-B06AF141F9A8}" srcOrd="0" destOrd="0" presId="urn:microsoft.com/office/officeart/2005/8/layout/list1"/>
    <dgm:cxn modelId="{1F2D7755-B4E4-43BB-99B9-B762CAE332EB}" type="presParOf" srcId="{4E375747-5C1A-4F93-98E4-49A102A5A599}" destId="{7FC1691D-CDF2-4B97-8FBE-78044F91C427}" srcOrd="1" destOrd="0" presId="urn:microsoft.com/office/officeart/2005/8/layout/list1"/>
    <dgm:cxn modelId="{3C860BC7-9BDA-482E-B728-9AB9D26A0C25}" type="presParOf" srcId="{6AADFD09-06C6-4073-9DE1-79D9837C4161}" destId="{F7CB2170-79E1-44AE-AE4C-061199EE6575}" srcOrd="5" destOrd="0" presId="urn:microsoft.com/office/officeart/2005/8/layout/list1"/>
    <dgm:cxn modelId="{C7D874A3-8BD0-4E1F-9D44-7DDB53A05379}" type="presParOf" srcId="{6AADFD09-06C6-4073-9DE1-79D9837C4161}" destId="{AA0BBA58-3D04-4944-ACD1-7E1ED5BB6629}" srcOrd="6" destOrd="0" presId="urn:microsoft.com/office/officeart/2005/8/layout/list1"/>
    <dgm:cxn modelId="{DAB8C99A-4AB1-4428-A3C2-F1250FD69A87}" type="presParOf" srcId="{6AADFD09-06C6-4073-9DE1-79D9837C4161}" destId="{B875C198-1515-4C13-A28E-70A31C409246}" srcOrd="7" destOrd="0" presId="urn:microsoft.com/office/officeart/2005/8/layout/list1"/>
    <dgm:cxn modelId="{2DC1AAC2-2437-466F-BC61-AA1B1C13060F}" type="presParOf" srcId="{6AADFD09-06C6-4073-9DE1-79D9837C4161}" destId="{72A668C1-779F-4A62-A012-4B1CC5F67635}" srcOrd="8" destOrd="0" presId="urn:microsoft.com/office/officeart/2005/8/layout/list1"/>
    <dgm:cxn modelId="{D041EC72-37C5-447E-9289-535110F713DB}" type="presParOf" srcId="{72A668C1-779F-4A62-A012-4B1CC5F67635}" destId="{B120ED0A-DCB8-4806-9048-AED607FC67B4}" srcOrd="0" destOrd="0" presId="urn:microsoft.com/office/officeart/2005/8/layout/list1"/>
    <dgm:cxn modelId="{51837051-B047-4324-8FEE-BEE2E1EED364}" type="presParOf" srcId="{72A668C1-779F-4A62-A012-4B1CC5F67635}" destId="{33C63C9D-00E6-4843-9D70-1A6E53B12FE9}" srcOrd="1" destOrd="0" presId="urn:microsoft.com/office/officeart/2005/8/layout/list1"/>
    <dgm:cxn modelId="{A2DFE00E-308A-4396-AC2D-1CF08CEDE2CB}" type="presParOf" srcId="{6AADFD09-06C6-4073-9DE1-79D9837C4161}" destId="{B9DB7BF8-7112-4A45-A11D-8F6BDBC6EDE4}" srcOrd="9" destOrd="0" presId="urn:microsoft.com/office/officeart/2005/8/layout/list1"/>
    <dgm:cxn modelId="{AE77D0FB-E16E-4CA3-82EA-F3E09C9A880F}" type="presParOf" srcId="{6AADFD09-06C6-4073-9DE1-79D9837C4161}" destId="{447B69ED-1F54-47F8-A8E0-EBDF6589F9C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0BE95C-E191-42C4-9E86-9B824BAED392}"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E6C10810-B15B-4E5B-B8F1-7B4F5DCEBD61}">
      <dgm:prSet/>
      <dgm:spPr/>
      <dgm:t>
        <a:bodyPr/>
        <a:lstStyle/>
        <a:p>
          <a:r>
            <a:rPr lang="en-US" dirty="0"/>
            <a:t>Standard Deduction for 2025!!!</a:t>
          </a:r>
        </a:p>
      </dgm:t>
    </dgm:pt>
    <dgm:pt modelId="{AC7C8AE1-3A1B-4AEC-9BB5-42A8F41FD20A}" type="parTrans" cxnId="{78154F26-46A7-4ABF-8B97-A6479EC869CA}">
      <dgm:prSet/>
      <dgm:spPr/>
      <dgm:t>
        <a:bodyPr/>
        <a:lstStyle/>
        <a:p>
          <a:endParaRPr lang="en-US"/>
        </a:p>
      </dgm:t>
    </dgm:pt>
    <dgm:pt modelId="{27CDE71A-C3DD-4CB3-9701-E1FA6D7A7B77}" type="sibTrans" cxnId="{78154F26-46A7-4ABF-8B97-A6479EC869CA}">
      <dgm:prSet/>
      <dgm:spPr/>
      <dgm:t>
        <a:bodyPr/>
        <a:lstStyle/>
        <a:p>
          <a:endParaRPr lang="en-US"/>
        </a:p>
      </dgm:t>
    </dgm:pt>
    <dgm:pt modelId="{4BAC74B9-FFAA-4395-B11A-1664B1212610}">
      <dgm:prSet/>
      <dgm:spPr/>
      <dgm:t>
        <a:bodyPr/>
        <a:lstStyle/>
        <a:p>
          <a:r>
            <a:rPr lang="en-US" dirty="0"/>
            <a:t>2025 – Indexed for Inflation – Pre-OBBB Act</a:t>
          </a:r>
        </a:p>
      </dgm:t>
    </dgm:pt>
    <dgm:pt modelId="{101ACBCC-B5CD-4AFF-8918-811955D87EE4}" type="parTrans" cxnId="{70AB2A01-8D36-4ECD-AE42-B79C4DC62D30}">
      <dgm:prSet/>
      <dgm:spPr/>
      <dgm:t>
        <a:bodyPr/>
        <a:lstStyle/>
        <a:p>
          <a:endParaRPr lang="en-US"/>
        </a:p>
      </dgm:t>
    </dgm:pt>
    <dgm:pt modelId="{3BC2B7FB-304C-4713-962A-3B3403505998}" type="sibTrans" cxnId="{70AB2A01-8D36-4ECD-AE42-B79C4DC62D30}">
      <dgm:prSet/>
      <dgm:spPr/>
      <dgm:t>
        <a:bodyPr/>
        <a:lstStyle/>
        <a:p>
          <a:endParaRPr lang="en-US"/>
        </a:p>
      </dgm:t>
    </dgm:pt>
    <dgm:pt modelId="{D61683AE-4790-4034-8B80-EA7313278EA2}">
      <dgm:prSet/>
      <dgm:spPr/>
      <dgm:t>
        <a:bodyPr/>
        <a:lstStyle/>
        <a:p>
          <a:r>
            <a:rPr lang="en-US" dirty="0"/>
            <a:t>$ 15,000 for Single &amp; MFS</a:t>
          </a:r>
        </a:p>
      </dgm:t>
    </dgm:pt>
    <dgm:pt modelId="{86CD3846-BB11-428D-905C-3AF21B66AAEE}" type="parTrans" cxnId="{00B38DD7-7839-4008-8970-A447A5478A6B}">
      <dgm:prSet/>
      <dgm:spPr/>
      <dgm:t>
        <a:bodyPr/>
        <a:lstStyle/>
        <a:p>
          <a:endParaRPr lang="en-US"/>
        </a:p>
      </dgm:t>
    </dgm:pt>
    <dgm:pt modelId="{E8FDA6BC-5AFB-4FBE-9E9B-DDB7DFC37FF0}" type="sibTrans" cxnId="{00B38DD7-7839-4008-8970-A447A5478A6B}">
      <dgm:prSet/>
      <dgm:spPr/>
      <dgm:t>
        <a:bodyPr/>
        <a:lstStyle/>
        <a:p>
          <a:endParaRPr lang="en-US"/>
        </a:p>
      </dgm:t>
    </dgm:pt>
    <dgm:pt modelId="{1812A2A6-8E1F-473C-ACED-CBB2640CB28E}">
      <dgm:prSet/>
      <dgm:spPr/>
      <dgm:t>
        <a:bodyPr/>
        <a:lstStyle/>
        <a:p>
          <a:r>
            <a:rPr lang="en-US" dirty="0"/>
            <a:t>$ 22,500 for HoH  </a:t>
          </a:r>
        </a:p>
      </dgm:t>
    </dgm:pt>
    <dgm:pt modelId="{1E21FE06-DDCC-4621-BAA9-036F35EC7537}" type="parTrans" cxnId="{47D5FC28-E9A0-421B-9D13-BD1C0C066295}">
      <dgm:prSet/>
      <dgm:spPr/>
      <dgm:t>
        <a:bodyPr/>
        <a:lstStyle/>
        <a:p>
          <a:endParaRPr lang="en-US"/>
        </a:p>
      </dgm:t>
    </dgm:pt>
    <dgm:pt modelId="{BD061845-5ED9-43E9-B434-FEF158FB7DB4}" type="sibTrans" cxnId="{47D5FC28-E9A0-421B-9D13-BD1C0C066295}">
      <dgm:prSet/>
      <dgm:spPr/>
      <dgm:t>
        <a:bodyPr/>
        <a:lstStyle/>
        <a:p>
          <a:endParaRPr lang="en-US"/>
        </a:p>
      </dgm:t>
    </dgm:pt>
    <dgm:pt modelId="{4738478D-D01A-4BE4-A2A3-B26850051B74}">
      <dgm:prSet/>
      <dgm:spPr/>
      <dgm:t>
        <a:bodyPr/>
        <a:lstStyle/>
        <a:p>
          <a:r>
            <a:rPr lang="en-US" dirty="0"/>
            <a:t>$ 30,000 for MFJ &amp; Surviving Spouse</a:t>
          </a:r>
        </a:p>
      </dgm:t>
    </dgm:pt>
    <dgm:pt modelId="{6102F6D0-D59D-46D0-8E03-C65C817AF01F}" type="parTrans" cxnId="{E67E614C-2881-4967-8359-4D23EB150FA8}">
      <dgm:prSet/>
      <dgm:spPr/>
      <dgm:t>
        <a:bodyPr/>
        <a:lstStyle/>
        <a:p>
          <a:endParaRPr lang="en-US"/>
        </a:p>
      </dgm:t>
    </dgm:pt>
    <dgm:pt modelId="{38128BD7-82C6-4AF9-AF75-13859C83486D}" type="sibTrans" cxnId="{E67E614C-2881-4967-8359-4D23EB150FA8}">
      <dgm:prSet/>
      <dgm:spPr/>
      <dgm:t>
        <a:bodyPr/>
        <a:lstStyle/>
        <a:p>
          <a:endParaRPr lang="en-US"/>
        </a:p>
      </dgm:t>
    </dgm:pt>
    <dgm:pt modelId="{8F298A22-38F9-4FAC-B346-01A28E6F02E5}">
      <dgm:prSet/>
      <dgm:spPr/>
      <dgm:t>
        <a:bodyPr/>
        <a:lstStyle/>
        <a:p>
          <a:r>
            <a:rPr lang="en-US" dirty="0"/>
            <a:t>2025 – OBBB – Cost $ 1.3 Trillion</a:t>
          </a:r>
        </a:p>
      </dgm:t>
    </dgm:pt>
    <dgm:pt modelId="{726563C0-A22C-4AA6-A32F-1C961B827FE3}" type="parTrans" cxnId="{40F8E1B9-1A04-4598-8E98-02AC1A81B15D}">
      <dgm:prSet/>
      <dgm:spPr/>
      <dgm:t>
        <a:bodyPr/>
        <a:lstStyle/>
        <a:p>
          <a:endParaRPr lang="en-US"/>
        </a:p>
      </dgm:t>
    </dgm:pt>
    <dgm:pt modelId="{B046128F-CF9E-4E1E-A199-48CBE677A695}" type="sibTrans" cxnId="{40F8E1B9-1A04-4598-8E98-02AC1A81B15D}">
      <dgm:prSet/>
      <dgm:spPr/>
      <dgm:t>
        <a:bodyPr/>
        <a:lstStyle/>
        <a:p>
          <a:endParaRPr lang="en-US"/>
        </a:p>
      </dgm:t>
    </dgm:pt>
    <dgm:pt modelId="{F3CC455F-C535-4B0C-B824-FA3864600D99}">
      <dgm:prSet/>
      <dgm:spPr/>
      <dgm:t>
        <a:bodyPr/>
        <a:lstStyle/>
        <a:p>
          <a:r>
            <a:rPr lang="en-US" dirty="0"/>
            <a:t>$ 15,750 for Single &amp; MFS</a:t>
          </a:r>
        </a:p>
      </dgm:t>
    </dgm:pt>
    <dgm:pt modelId="{35D56229-DC1A-4A5D-A43C-9B6D6C95B5B6}" type="parTrans" cxnId="{95C5949A-BB4B-4167-AA99-292A521919F9}">
      <dgm:prSet/>
      <dgm:spPr/>
      <dgm:t>
        <a:bodyPr/>
        <a:lstStyle/>
        <a:p>
          <a:endParaRPr lang="en-US"/>
        </a:p>
      </dgm:t>
    </dgm:pt>
    <dgm:pt modelId="{5D9740DB-6878-43BD-A8BB-6646C0301BCC}" type="sibTrans" cxnId="{95C5949A-BB4B-4167-AA99-292A521919F9}">
      <dgm:prSet/>
      <dgm:spPr/>
      <dgm:t>
        <a:bodyPr/>
        <a:lstStyle/>
        <a:p>
          <a:endParaRPr lang="en-US"/>
        </a:p>
      </dgm:t>
    </dgm:pt>
    <dgm:pt modelId="{D7017EF8-294A-467F-B9C6-AF468EFCB342}">
      <dgm:prSet/>
      <dgm:spPr/>
      <dgm:t>
        <a:bodyPr/>
        <a:lstStyle/>
        <a:p>
          <a:r>
            <a:rPr lang="en-US" dirty="0"/>
            <a:t>$ 23,625 for HoH  </a:t>
          </a:r>
        </a:p>
      </dgm:t>
    </dgm:pt>
    <dgm:pt modelId="{8D2C88B7-6C6B-4269-A7D1-AA760427E1AA}" type="parTrans" cxnId="{DBB3767D-4234-4358-90B3-4574ADF6B1BF}">
      <dgm:prSet/>
      <dgm:spPr/>
      <dgm:t>
        <a:bodyPr/>
        <a:lstStyle/>
        <a:p>
          <a:endParaRPr lang="en-US"/>
        </a:p>
      </dgm:t>
    </dgm:pt>
    <dgm:pt modelId="{F63C4BAE-397F-44A7-84E9-44F93D866D12}" type="sibTrans" cxnId="{DBB3767D-4234-4358-90B3-4574ADF6B1BF}">
      <dgm:prSet/>
      <dgm:spPr/>
      <dgm:t>
        <a:bodyPr/>
        <a:lstStyle/>
        <a:p>
          <a:endParaRPr lang="en-US"/>
        </a:p>
      </dgm:t>
    </dgm:pt>
    <dgm:pt modelId="{76D057ED-C3BF-4C00-9274-CE0024EC9934}">
      <dgm:prSet/>
      <dgm:spPr/>
      <dgm:t>
        <a:bodyPr/>
        <a:lstStyle/>
        <a:p>
          <a:r>
            <a:rPr lang="en-US" dirty="0"/>
            <a:t>$ 31,500 for MFJ &amp; Surviving Spouse</a:t>
          </a:r>
        </a:p>
      </dgm:t>
    </dgm:pt>
    <dgm:pt modelId="{D3DCC931-7480-494C-A7DC-A47087CE5EF5}" type="parTrans" cxnId="{349F0F22-CB0D-442C-9FB1-426ADE5E73C5}">
      <dgm:prSet/>
      <dgm:spPr/>
      <dgm:t>
        <a:bodyPr/>
        <a:lstStyle/>
        <a:p>
          <a:endParaRPr lang="en-US"/>
        </a:p>
      </dgm:t>
    </dgm:pt>
    <dgm:pt modelId="{881CAD8E-3314-4DAA-A24A-B0CC57FD7012}" type="sibTrans" cxnId="{349F0F22-CB0D-442C-9FB1-426ADE5E73C5}">
      <dgm:prSet/>
      <dgm:spPr/>
      <dgm:t>
        <a:bodyPr/>
        <a:lstStyle/>
        <a:p>
          <a:endParaRPr lang="en-US"/>
        </a:p>
      </dgm:t>
    </dgm:pt>
    <dgm:pt modelId="{6AADFD09-06C6-4073-9DE1-79D9837C4161}" type="pres">
      <dgm:prSet presAssocID="{3C0BE95C-E191-42C4-9E86-9B824BAED392}" presName="linear" presStyleCnt="0">
        <dgm:presLayoutVars>
          <dgm:dir/>
          <dgm:animLvl val="lvl"/>
          <dgm:resizeHandles val="exact"/>
        </dgm:presLayoutVars>
      </dgm:prSet>
      <dgm:spPr/>
    </dgm:pt>
    <dgm:pt modelId="{75212FA2-B06B-410A-9485-DFD711538DAF}" type="pres">
      <dgm:prSet presAssocID="{E6C10810-B15B-4E5B-B8F1-7B4F5DCEBD61}" presName="parentLin" presStyleCnt="0"/>
      <dgm:spPr/>
    </dgm:pt>
    <dgm:pt modelId="{CB012ADF-2EE3-4DB8-8F01-84906183E36C}" type="pres">
      <dgm:prSet presAssocID="{E6C10810-B15B-4E5B-B8F1-7B4F5DCEBD61}" presName="parentLeftMargin" presStyleLbl="node1" presStyleIdx="0" presStyleCnt="3"/>
      <dgm:spPr/>
    </dgm:pt>
    <dgm:pt modelId="{C10CD1EF-A960-4D90-BB6C-4ACB16F4EF7D}" type="pres">
      <dgm:prSet presAssocID="{E6C10810-B15B-4E5B-B8F1-7B4F5DCEBD61}" presName="parentText" presStyleLbl="node1" presStyleIdx="0" presStyleCnt="3">
        <dgm:presLayoutVars>
          <dgm:chMax val="0"/>
          <dgm:bulletEnabled val="1"/>
        </dgm:presLayoutVars>
      </dgm:prSet>
      <dgm:spPr/>
    </dgm:pt>
    <dgm:pt modelId="{E9576990-8A92-4698-AF72-DBBF40344461}" type="pres">
      <dgm:prSet presAssocID="{E6C10810-B15B-4E5B-B8F1-7B4F5DCEBD61}" presName="negativeSpace" presStyleCnt="0"/>
      <dgm:spPr/>
    </dgm:pt>
    <dgm:pt modelId="{467A15F8-E684-4B6E-A402-002204FCD19A}" type="pres">
      <dgm:prSet presAssocID="{E6C10810-B15B-4E5B-B8F1-7B4F5DCEBD61}" presName="childText" presStyleLbl="conFgAcc1" presStyleIdx="0" presStyleCnt="3">
        <dgm:presLayoutVars>
          <dgm:bulletEnabled val="1"/>
        </dgm:presLayoutVars>
      </dgm:prSet>
      <dgm:spPr/>
    </dgm:pt>
    <dgm:pt modelId="{88F88E85-791E-426A-A0E5-0D96D447A435}" type="pres">
      <dgm:prSet presAssocID="{27CDE71A-C3DD-4CB3-9701-E1FA6D7A7B77}" presName="spaceBetweenRectangles" presStyleCnt="0"/>
      <dgm:spPr/>
    </dgm:pt>
    <dgm:pt modelId="{4E375747-5C1A-4F93-98E4-49A102A5A599}" type="pres">
      <dgm:prSet presAssocID="{4BAC74B9-FFAA-4395-B11A-1664B1212610}" presName="parentLin" presStyleCnt="0"/>
      <dgm:spPr/>
    </dgm:pt>
    <dgm:pt modelId="{D5806249-77BC-48D8-A276-B06AF141F9A8}" type="pres">
      <dgm:prSet presAssocID="{4BAC74B9-FFAA-4395-B11A-1664B1212610}" presName="parentLeftMargin" presStyleLbl="node1" presStyleIdx="0" presStyleCnt="3"/>
      <dgm:spPr/>
    </dgm:pt>
    <dgm:pt modelId="{7FC1691D-CDF2-4B97-8FBE-78044F91C427}" type="pres">
      <dgm:prSet presAssocID="{4BAC74B9-FFAA-4395-B11A-1664B1212610}" presName="parentText" presStyleLbl="node1" presStyleIdx="1" presStyleCnt="3">
        <dgm:presLayoutVars>
          <dgm:chMax val="0"/>
          <dgm:bulletEnabled val="1"/>
        </dgm:presLayoutVars>
      </dgm:prSet>
      <dgm:spPr/>
    </dgm:pt>
    <dgm:pt modelId="{F7CB2170-79E1-44AE-AE4C-061199EE6575}" type="pres">
      <dgm:prSet presAssocID="{4BAC74B9-FFAA-4395-B11A-1664B1212610}" presName="negativeSpace" presStyleCnt="0"/>
      <dgm:spPr/>
    </dgm:pt>
    <dgm:pt modelId="{AA0BBA58-3D04-4944-ACD1-7E1ED5BB6629}" type="pres">
      <dgm:prSet presAssocID="{4BAC74B9-FFAA-4395-B11A-1664B1212610}" presName="childText" presStyleLbl="conFgAcc1" presStyleIdx="1" presStyleCnt="3">
        <dgm:presLayoutVars>
          <dgm:bulletEnabled val="1"/>
        </dgm:presLayoutVars>
      </dgm:prSet>
      <dgm:spPr/>
    </dgm:pt>
    <dgm:pt modelId="{B875C198-1515-4C13-A28E-70A31C409246}" type="pres">
      <dgm:prSet presAssocID="{3BC2B7FB-304C-4713-962A-3B3403505998}" presName="spaceBetweenRectangles" presStyleCnt="0"/>
      <dgm:spPr/>
    </dgm:pt>
    <dgm:pt modelId="{72A668C1-779F-4A62-A012-4B1CC5F67635}" type="pres">
      <dgm:prSet presAssocID="{8F298A22-38F9-4FAC-B346-01A28E6F02E5}" presName="parentLin" presStyleCnt="0"/>
      <dgm:spPr/>
    </dgm:pt>
    <dgm:pt modelId="{B120ED0A-DCB8-4806-9048-AED607FC67B4}" type="pres">
      <dgm:prSet presAssocID="{8F298A22-38F9-4FAC-B346-01A28E6F02E5}" presName="parentLeftMargin" presStyleLbl="node1" presStyleIdx="1" presStyleCnt="3"/>
      <dgm:spPr/>
    </dgm:pt>
    <dgm:pt modelId="{33C63C9D-00E6-4843-9D70-1A6E53B12FE9}" type="pres">
      <dgm:prSet presAssocID="{8F298A22-38F9-4FAC-B346-01A28E6F02E5}" presName="parentText" presStyleLbl="node1" presStyleIdx="2" presStyleCnt="3">
        <dgm:presLayoutVars>
          <dgm:chMax val="0"/>
          <dgm:bulletEnabled val="1"/>
        </dgm:presLayoutVars>
      </dgm:prSet>
      <dgm:spPr/>
    </dgm:pt>
    <dgm:pt modelId="{B9DB7BF8-7112-4A45-A11D-8F6BDBC6EDE4}" type="pres">
      <dgm:prSet presAssocID="{8F298A22-38F9-4FAC-B346-01A28E6F02E5}" presName="negativeSpace" presStyleCnt="0"/>
      <dgm:spPr/>
    </dgm:pt>
    <dgm:pt modelId="{447B69ED-1F54-47F8-A8E0-EBDF6589F9C4}" type="pres">
      <dgm:prSet presAssocID="{8F298A22-38F9-4FAC-B346-01A28E6F02E5}" presName="childText" presStyleLbl="conFgAcc1" presStyleIdx="2" presStyleCnt="3">
        <dgm:presLayoutVars>
          <dgm:bulletEnabled val="1"/>
        </dgm:presLayoutVars>
      </dgm:prSet>
      <dgm:spPr/>
    </dgm:pt>
  </dgm:ptLst>
  <dgm:cxnLst>
    <dgm:cxn modelId="{70AB2A01-8D36-4ECD-AE42-B79C4DC62D30}" srcId="{3C0BE95C-E191-42C4-9E86-9B824BAED392}" destId="{4BAC74B9-FFAA-4395-B11A-1664B1212610}" srcOrd="1" destOrd="0" parTransId="{101ACBCC-B5CD-4AFF-8918-811955D87EE4}" sibTransId="{3BC2B7FB-304C-4713-962A-3B3403505998}"/>
    <dgm:cxn modelId="{349F0F22-CB0D-442C-9FB1-426ADE5E73C5}" srcId="{8F298A22-38F9-4FAC-B346-01A28E6F02E5}" destId="{76D057ED-C3BF-4C00-9274-CE0024EC9934}" srcOrd="2" destOrd="0" parTransId="{D3DCC931-7480-494C-A7DC-A47087CE5EF5}" sibTransId="{881CAD8E-3314-4DAA-A24A-B0CC57FD7012}"/>
    <dgm:cxn modelId="{78154F26-46A7-4ABF-8B97-A6479EC869CA}" srcId="{3C0BE95C-E191-42C4-9E86-9B824BAED392}" destId="{E6C10810-B15B-4E5B-B8F1-7B4F5DCEBD61}" srcOrd="0" destOrd="0" parTransId="{AC7C8AE1-3A1B-4AEC-9BB5-42A8F41FD20A}" sibTransId="{27CDE71A-C3DD-4CB3-9701-E1FA6D7A7B77}"/>
    <dgm:cxn modelId="{47D5FC28-E9A0-421B-9D13-BD1C0C066295}" srcId="{4BAC74B9-FFAA-4395-B11A-1664B1212610}" destId="{1812A2A6-8E1F-473C-ACED-CBB2640CB28E}" srcOrd="1" destOrd="0" parTransId="{1E21FE06-DDCC-4621-BAA9-036F35EC7537}" sibTransId="{BD061845-5ED9-43E9-B434-FEF158FB7DB4}"/>
    <dgm:cxn modelId="{2B24B929-2660-43A9-827C-28C7241089BF}" type="presOf" srcId="{8F298A22-38F9-4FAC-B346-01A28E6F02E5}" destId="{B120ED0A-DCB8-4806-9048-AED607FC67B4}" srcOrd="0" destOrd="0" presId="urn:microsoft.com/office/officeart/2005/8/layout/list1"/>
    <dgm:cxn modelId="{CDB8F663-F0C3-4B2E-9EB6-624708458EB1}" type="presOf" srcId="{E6C10810-B15B-4E5B-B8F1-7B4F5DCEBD61}" destId="{CB012ADF-2EE3-4DB8-8F01-84906183E36C}" srcOrd="0" destOrd="0" presId="urn:microsoft.com/office/officeart/2005/8/layout/list1"/>
    <dgm:cxn modelId="{02A15F48-155D-4EEC-8A85-82528096B69D}" type="presOf" srcId="{F3CC455F-C535-4B0C-B824-FA3864600D99}" destId="{447B69ED-1F54-47F8-A8E0-EBDF6589F9C4}" srcOrd="0" destOrd="0" presId="urn:microsoft.com/office/officeart/2005/8/layout/list1"/>
    <dgm:cxn modelId="{D0B2076B-B4E0-4183-8F62-BF8C120FE788}" type="presOf" srcId="{8F298A22-38F9-4FAC-B346-01A28E6F02E5}" destId="{33C63C9D-00E6-4843-9D70-1A6E53B12FE9}" srcOrd="1" destOrd="0" presId="urn:microsoft.com/office/officeart/2005/8/layout/list1"/>
    <dgm:cxn modelId="{96E8E96B-087E-410D-B3D6-25A6F503DBF0}" type="presOf" srcId="{76D057ED-C3BF-4C00-9274-CE0024EC9934}" destId="{447B69ED-1F54-47F8-A8E0-EBDF6589F9C4}" srcOrd="0" destOrd="2" presId="urn:microsoft.com/office/officeart/2005/8/layout/list1"/>
    <dgm:cxn modelId="{E67E614C-2881-4967-8359-4D23EB150FA8}" srcId="{4BAC74B9-FFAA-4395-B11A-1664B1212610}" destId="{4738478D-D01A-4BE4-A2A3-B26850051B74}" srcOrd="2" destOrd="0" parTransId="{6102F6D0-D59D-46D0-8E03-C65C817AF01F}" sibTransId="{38128BD7-82C6-4AF9-AF75-13859C83486D}"/>
    <dgm:cxn modelId="{9AEF8E76-E487-45D6-AF68-3A9714327B60}" type="presOf" srcId="{D7017EF8-294A-467F-B9C6-AF468EFCB342}" destId="{447B69ED-1F54-47F8-A8E0-EBDF6589F9C4}" srcOrd="0" destOrd="1" presId="urn:microsoft.com/office/officeart/2005/8/layout/list1"/>
    <dgm:cxn modelId="{5A65F157-F5C8-4719-B383-F973DE5C915E}" type="presOf" srcId="{E6C10810-B15B-4E5B-B8F1-7B4F5DCEBD61}" destId="{C10CD1EF-A960-4D90-BB6C-4ACB16F4EF7D}" srcOrd="1" destOrd="0" presId="urn:microsoft.com/office/officeart/2005/8/layout/list1"/>
    <dgm:cxn modelId="{97917C59-8F82-4EAE-9AE3-18EA9070AAAE}" type="presOf" srcId="{4BAC74B9-FFAA-4395-B11A-1664B1212610}" destId="{D5806249-77BC-48D8-A276-B06AF141F9A8}" srcOrd="0" destOrd="0" presId="urn:microsoft.com/office/officeart/2005/8/layout/list1"/>
    <dgm:cxn modelId="{DBB3767D-4234-4358-90B3-4574ADF6B1BF}" srcId="{8F298A22-38F9-4FAC-B346-01A28E6F02E5}" destId="{D7017EF8-294A-467F-B9C6-AF468EFCB342}" srcOrd="1" destOrd="0" parTransId="{8D2C88B7-6C6B-4269-A7D1-AA760427E1AA}" sibTransId="{F63C4BAE-397F-44A7-84E9-44F93D866D12}"/>
    <dgm:cxn modelId="{03A69085-EAB5-4184-9D1A-917F6FB104AA}" type="presOf" srcId="{3C0BE95C-E191-42C4-9E86-9B824BAED392}" destId="{6AADFD09-06C6-4073-9DE1-79D9837C4161}" srcOrd="0" destOrd="0" presId="urn:microsoft.com/office/officeart/2005/8/layout/list1"/>
    <dgm:cxn modelId="{95C5949A-BB4B-4167-AA99-292A521919F9}" srcId="{8F298A22-38F9-4FAC-B346-01A28E6F02E5}" destId="{F3CC455F-C535-4B0C-B824-FA3864600D99}" srcOrd="0" destOrd="0" parTransId="{35D56229-DC1A-4A5D-A43C-9B6D6C95B5B6}" sibTransId="{5D9740DB-6878-43BD-A8BB-6646C0301BCC}"/>
    <dgm:cxn modelId="{40F8E1B9-1A04-4598-8E98-02AC1A81B15D}" srcId="{3C0BE95C-E191-42C4-9E86-9B824BAED392}" destId="{8F298A22-38F9-4FAC-B346-01A28E6F02E5}" srcOrd="2" destOrd="0" parTransId="{726563C0-A22C-4AA6-A32F-1C961B827FE3}" sibTransId="{B046128F-CF9E-4E1E-A199-48CBE677A695}"/>
    <dgm:cxn modelId="{A5226AC3-F17B-482B-B31B-BAE02841C326}" type="presOf" srcId="{1812A2A6-8E1F-473C-ACED-CBB2640CB28E}" destId="{AA0BBA58-3D04-4944-ACD1-7E1ED5BB6629}" srcOrd="0" destOrd="1" presId="urn:microsoft.com/office/officeart/2005/8/layout/list1"/>
    <dgm:cxn modelId="{43260AC5-1B51-4C50-97DF-ED275B9DFA76}" type="presOf" srcId="{4738478D-D01A-4BE4-A2A3-B26850051B74}" destId="{AA0BBA58-3D04-4944-ACD1-7E1ED5BB6629}" srcOrd="0" destOrd="2" presId="urn:microsoft.com/office/officeart/2005/8/layout/list1"/>
    <dgm:cxn modelId="{00B38DD7-7839-4008-8970-A447A5478A6B}" srcId="{4BAC74B9-FFAA-4395-B11A-1664B1212610}" destId="{D61683AE-4790-4034-8B80-EA7313278EA2}" srcOrd="0" destOrd="0" parTransId="{86CD3846-BB11-428D-905C-3AF21B66AAEE}" sibTransId="{E8FDA6BC-5AFB-4FBE-9E9B-DDB7DFC37FF0}"/>
    <dgm:cxn modelId="{485904ED-C026-4BB3-A479-19374B83AEFC}" type="presOf" srcId="{D61683AE-4790-4034-8B80-EA7313278EA2}" destId="{AA0BBA58-3D04-4944-ACD1-7E1ED5BB6629}" srcOrd="0" destOrd="0" presId="urn:microsoft.com/office/officeart/2005/8/layout/list1"/>
    <dgm:cxn modelId="{E46A76FC-8246-4C5E-BDB6-E65E240B17EA}" type="presOf" srcId="{4BAC74B9-FFAA-4395-B11A-1664B1212610}" destId="{7FC1691D-CDF2-4B97-8FBE-78044F91C427}" srcOrd="1" destOrd="0" presId="urn:microsoft.com/office/officeart/2005/8/layout/list1"/>
    <dgm:cxn modelId="{008A7D09-88EF-46F7-B002-7BA9313A03DF}" type="presParOf" srcId="{6AADFD09-06C6-4073-9DE1-79D9837C4161}" destId="{75212FA2-B06B-410A-9485-DFD711538DAF}" srcOrd="0" destOrd="0" presId="urn:microsoft.com/office/officeart/2005/8/layout/list1"/>
    <dgm:cxn modelId="{BD26247B-61B4-4E4E-8D76-AB1BBF48A2AA}" type="presParOf" srcId="{75212FA2-B06B-410A-9485-DFD711538DAF}" destId="{CB012ADF-2EE3-4DB8-8F01-84906183E36C}" srcOrd="0" destOrd="0" presId="urn:microsoft.com/office/officeart/2005/8/layout/list1"/>
    <dgm:cxn modelId="{B18FCAC7-CEDA-43A4-B8B2-6B42B921FB82}" type="presParOf" srcId="{75212FA2-B06B-410A-9485-DFD711538DAF}" destId="{C10CD1EF-A960-4D90-BB6C-4ACB16F4EF7D}" srcOrd="1" destOrd="0" presId="urn:microsoft.com/office/officeart/2005/8/layout/list1"/>
    <dgm:cxn modelId="{E6A5C78C-7D75-41DE-B90F-E2A4479EF057}" type="presParOf" srcId="{6AADFD09-06C6-4073-9DE1-79D9837C4161}" destId="{E9576990-8A92-4698-AF72-DBBF40344461}" srcOrd="1" destOrd="0" presId="urn:microsoft.com/office/officeart/2005/8/layout/list1"/>
    <dgm:cxn modelId="{E089C947-4A16-4818-A9A6-79EA52950CE9}" type="presParOf" srcId="{6AADFD09-06C6-4073-9DE1-79D9837C4161}" destId="{467A15F8-E684-4B6E-A402-002204FCD19A}" srcOrd="2" destOrd="0" presId="urn:microsoft.com/office/officeart/2005/8/layout/list1"/>
    <dgm:cxn modelId="{9E63E289-C37B-4299-BE3A-7EC6F0C0B76F}" type="presParOf" srcId="{6AADFD09-06C6-4073-9DE1-79D9837C4161}" destId="{88F88E85-791E-426A-A0E5-0D96D447A435}" srcOrd="3" destOrd="0" presId="urn:microsoft.com/office/officeart/2005/8/layout/list1"/>
    <dgm:cxn modelId="{C886A656-1D33-4E21-9F8C-61D14A6DB6EE}" type="presParOf" srcId="{6AADFD09-06C6-4073-9DE1-79D9837C4161}" destId="{4E375747-5C1A-4F93-98E4-49A102A5A599}" srcOrd="4" destOrd="0" presId="urn:microsoft.com/office/officeart/2005/8/layout/list1"/>
    <dgm:cxn modelId="{C8FF79C7-B00A-47DA-B46D-D712A059611F}" type="presParOf" srcId="{4E375747-5C1A-4F93-98E4-49A102A5A599}" destId="{D5806249-77BC-48D8-A276-B06AF141F9A8}" srcOrd="0" destOrd="0" presId="urn:microsoft.com/office/officeart/2005/8/layout/list1"/>
    <dgm:cxn modelId="{1F2D7755-B4E4-43BB-99B9-B762CAE332EB}" type="presParOf" srcId="{4E375747-5C1A-4F93-98E4-49A102A5A599}" destId="{7FC1691D-CDF2-4B97-8FBE-78044F91C427}" srcOrd="1" destOrd="0" presId="urn:microsoft.com/office/officeart/2005/8/layout/list1"/>
    <dgm:cxn modelId="{3C860BC7-9BDA-482E-B728-9AB9D26A0C25}" type="presParOf" srcId="{6AADFD09-06C6-4073-9DE1-79D9837C4161}" destId="{F7CB2170-79E1-44AE-AE4C-061199EE6575}" srcOrd="5" destOrd="0" presId="urn:microsoft.com/office/officeart/2005/8/layout/list1"/>
    <dgm:cxn modelId="{C7D874A3-8BD0-4E1F-9D44-7DDB53A05379}" type="presParOf" srcId="{6AADFD09-06C6-4073-9DE1-79D9837C4161}" destId="{AA0BBA58-3D04-4944-ACD1-7E1ED5BB6629}" srcOrd="6" destOrd="0" presId="urn:microsoft.com/office/officeart/2005/8/layout/list1"/>
    <dgm:cxn modelId="{DAB8C99A-4AB1-4428-A3C2-F1250FD69A87}" type="presParOf" srcId="{6AADFD09-06C6-4073-9DE1-79D9837C4161}" destId="{B875C198-1515-4C13-A28E-70A31C409246}" srcOrd="7" destOrd="0" presId="urn:microsoft.com/office/officeart/2005/8/layout/list1"/>
    <dgm:cxn modelId="{2DC1AAC2-2437-466F-BC61-AA1B1C13060F}" type="presParOf" srcId="{6AADFD09-06C6-4073-9DE1-79D9837C4161}" destId="{72A668C1-779F-4A62-A012-4B1CC5F67635}" srcOrd="8" destOrd="0" presId="urn:microsoft.com/office/officeart/2005/8/layout/list1"/>
    <dgm:cxn modelId="{D041EC72-37C5-447E-9289-535110F713DB}" type="presParOf" srcId="{72A668C1-779F-4A62-A012-4B1CC5F67635}" destId="{B120ED0A-DCB8-4806-9048-AED607FC67B4}" srcOrd="0" destOrd="0" presId="urn:microsoft.com/office/officeart/2005/8/layout/list1"/>
    <dgm:cxn modelId="{51837051-B047-4324-8FEE-BEE2E1EED364}" type="presParOf" srcId="{72A668C1-779F-4A62-A012-4B1CC5F67635}" destId="{33C63C9D-00E6-4843-9D70-1A6E53B12FE9}" srcOrd="1" destOrd="0" presId="urn:microsoft.com/office/officeart/2005/8/layout/list1"/>
    <dgm:cxn modelId="{A2DFE00E-308A-4396-AC2D-1CF08CEDE2CB}" type="presParOf" srcId="{6AADFD09-06C6-4073-9DE1-79D9837C4161}" destId="{B9DB7BF8-7112-4A45-A11D-8F6BDBC6EDE4}" srcOrd="9" destOrd="0" presId="urn:microsoft.com/office/officeart/2005/8/layout/list1"/>
    <dgm:cxn modelId="{AE77D0FB-E16E-4CA3-82EA-F3E09C9A880F}" type="presParOf" srcId="{6AADFD09-06C6-4073-9DE1-79D9837C4161}" destId="{447B69ED-1F54-47F8-A8E0-EBDF6589F9C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0BE95C-E191-42C4-9E86-9B824BAED392}"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E6C10810-B15B-4E5B-B8F1-7B4F5DCEBD61}">
      <dgm:prSet/>
      <dgm:spPr/>
      <dgm:t>
        <a:bodyPr/>
        <a:lstStyle/>
        <a:p>
          <a:r>
            <a:rPr lang="en-US" dirty="0"/>
            <a:t>Personal Exemption through the years!</a:t>
          </a:r>
        </a:p>
      </dgm:t>
    </dgm:pt>
    <dgm:pt modelId="{AC7C8AE1-3A1B-4AEC-9BB5-42A8F41FD20A}" type="parTrans" cxnId="{78154F26-46A7-4ABF-8B97-A6479EC869CA}">
      <dgm:prSet/>
      <dgm:spPr/>
      <dgm:t>
        <a:bodyPr/>
        <a:lstStyle/>
        <a:p>
          <a:endParaRPr lang="en-US"/>
        </a:p>
      </dgm:t>
    </dgm:pt>
    <dgm:pt modelId="{27CDE71A-C3DD-4CB3-9701-E1FA6D7A7B77}" type="sibTrans" cxnId="{78154F26-46A7-4ABF-8B97-A6479EC869CA}">
      <dgm:prSet/>
      <dgm:spPr/>
      <dgm:t>
        <a:bodyPr/>
        <a:lstStyle/>
        <a:p>
          <a:endParaRPr lang="en-US"/>
        </a:p>
      </dgm:t>
    </dgm:pt>
    <dgm:pt modelId="{4BAC74B9-FFAA-4395-B11A-1664B1212610}">
      <dgm:prSet/>
      <dgm:spPr/>
      <dgm:t>
        <a:bodyPr/>
        <a:lstStyle/>
        <a:p>
          <a:r>
            <a:rPr lang="en-US" dirty="0"/>
            <a:t>2017</a:t>
          </a:r>
        </a:p>
      </dgm:t>
    </dgm:pt>
    <dgm:pt modelId="{101ACBCC-B5CD-4AFF-8918-811955D87EE4}" type="parTrans" cxnId="{70AB2A01-8D36-4ECD-AE42-B79C4DC62D30}">
      <dgm:prSet/>
      <dgm:spPr/>
      <dgm:t>
        <a:bodyPr/>
        <a:lstStyle/>
        <a:p>
          <a:endParaRPr lang="en-US"/>
        </a:p>
      </dgm:t>
    </dgm:pt>
    <dgm:pt modelId="{3BC2B7FB-304C-4713-962A-3B3403505998}" type="sibTrans" cxnId="{70AB2A01-8D36-4ECD-AE42-B79C4DC62D30}">
      <dgm:prSet/>
      <dgm:spPr/>
      <dgm:t>
        <a:bodyPr/>
        <a:lstStyle/>
        <a:p>
          <a:endParaRPr lang="en-US"/>
        </a:p>
      </dgm:t>
    </dgm:pt>
    <dgm:pt modelId="{D61683AE-4790-4034-8B80-EA7313278EA2}">
      <dgm:prSet/>
      <dgm:spPr/>
      <dgm:t>
        <a:bodyPr/>
        <a:lstStyle/>
        <a:p>
          <a:r>
            <a:rPr lang="en-US" dirty="0"/>
            <a:t>$ 4,050 personal exemption, generally</a:t>
          </a:r>
        </a:p>
      </dgm:t>
    </dgm:pt>
    <dgm:pt modelId="{86CD3846-BB11-428D-905C-3AF21B66AAEE}" type="parTrans" cxnId="{00B38DD7-7839-4008-8970-A447A5478A6B}">
      <dgm:prSet/>
      <dgm:spPr/>
      <dgm:t>
        <a:bodyPr/>
        <a:lstStyle/>
        <a:p>
          <a:endParaRPr lang="en-US"/>
        </a:p>
      </dgm:t>
    </dgm:pt>
    <dgm:pt modelId="{E8FDA6BC-5AFB-4FBE-9E9B-DDB7DFC37FF0}" type="sibTrans" cxnId="{00B38DD7-7839-4008-8970-A447A5478A6B}">
      <dgm:prSet/>
      <dgm:spPr/>
      <dgm:t>
        <a:bodyPr/>
        <a:lstStyle/>
        <a:p>
          <a:endParaRPr lang="en-US"/>
        </a:p>
      </dgm:t>
    </dgm:pt>
    <dgm:pt modelId="{8F298A22-38F9-4FAC-B346-01A28E6F02E5}">
      <dgm:prSet/>
      <dgm:spPr/>
      <dgm:t>
        <a:bodyPr/>
        <a:lstStyle/>
        <a:p>
          <a:r>
            <a:rPr lang="en-US" dirty="0"/>
            <a:t>2018-2025</a:t>
          </a:r>
        </a:p>
      </dgm:t>
    </dgm:pt>
    <dgm:pt modelId="{726563C0-A22C-4AA6-A32F-1C961B827FE3}" type="parTrans" cxnId="{40F8E1B9-1A04-4598-8E98-02AC1A81B15D}">
      <dgm:prSet/>
      <dgm:spPr/>
      <dgm:t>
        <a:bodyPr/>
        <a:lstStyle/>
        <a:p>
          <a:endParaRPr lang="en-US"/>
        </a:p>
      </dgm:t>
    </dgm:pt>
    <dgm:pt modelId="{B046128F-CF9E-4E1E-A199-48CBE677A695}" type="sibTrans" cxnId="{40F8E1B9-1A04-4598-8E98-02AC1A81B15D}">
      <dgm:prSet/>
      <dgm:spPr/>
      <dgm:t>
        <a:bodyPr/>
        <a:lstStyle/>
        <a:p>
          <a:endParaRPr lang="en-US"/>
        </a:p>
      </dgm:t>
    </dgm:pt>
    <dgm:pt modelId="{F3CC455F-C535-4B0C-B824-FA3864600D99}">
      <dgm:prSet/>
      <dgm:spPr/>
      <dgm:t>
        <a:bodyPr/>
        <a:lstStyle/>
        <a:p>
          <a:r>
            <a:rPr lang="en-US" dirty="0"/>
            <a:t>Suspended by TCJA</a:t>
          </a:r>
        </a:p>
      </dgm:t>
    </dgm:pt>
    <dgm:pt modelId="{35D56229-DC1A-4A5D-A43C-9B6D6C95B5B6}" type="parTrans" cxnId="{95C5949A-BB4B-4167-AA99-292A521919F9}">
      <dgm:prSet/>
      <dgm:spPr/>
      <dgm:t>
        <a:bodyPr/>
        <a:lstStyle/>
        <a:p>
          <a:endParaRPr lang="en-US"/>
        </a:p>
      </dgm:t>
    </dgm:pt>
    <dgm:pt modelId="{5D9740DB-6878-43BD-A8BB-6646C0301BCC}" type="sibTrans" cxnId="{95C5949A-BB4B-4167-AA99-292A521919F9}">
      <dgm:prSet/>
      <dgm:spPr/>
      <dgm:t>
        <a:bodyPr/>
        <a:lstStyle/>
        <a:p>
          <a:endParaRPr lang="en-US"/>
        </a:p>
      </dgm:t>
    </dgm:pt>
    <dgm:pt modelId="{240BAEEE-4422-4ACD-B4EC-20CB35387BC1}">
      <dgm:prSet/>
      <dgm:spPr/>
      <dgm:t>
        <a:bodyPr/>
        <a:lstStyle/>
        <a:p>
          <a:r>
            <a:rPr lang="en-US" dirty="0"/>
            <a:t>2026 forward</a:t>
          </a:r>
        </a:p>
      </dgm:t>
    </dgm:pt>
    <dgm:pt modelId="{A143755E-AE62-4356-9BC5-F5FD13359E06}" type="parTrans" cxnId="{52D71020-896B-450F-A3B5-AD3992210460}">
      <dgm:prSet/>
      <dgm:spPr/>
      <dgm:t>
        <a:bodyPr/>
        <a:lstStyle/>
        <a:p>
          <a:endParaRPr lang="en-US"/>
        </a:p>
      </dgm:t>
    </dgm:pt>
    <dgm:pt modelId="{3D660B59-2585-40DB-9A2D-E7CCA0F05D61}" type="sibTrans" cxnId="{52D71020-896B-450F-A3B5-AD3992210460}">
      <dgm:prSet/>
      <dgm:spPr/>
      <dgm:t>
        <a:bodyPr/>
        <a:lstStyle/>
        <a:p>
          <a:endParaRPr lang="en-US"/>
        </a:p>
      </dgm:t>
    </dgm:pt>
    <dgm:pt modelId="{BF1E66C0-D45D-43B5-AC5D-5A96891D20AC}">
      <dgm:prSet/>
      <dgm:spPr/>
      <dgm:t>
        <a:bodyPr/>
        <a:lstStyle/>
        <a:p>
          <a:r>
            <a:rPr lang="en-US" dirty="0"/>
            <a:t>Permanently repealed by OBBB</a:t>
          </a:r>
        </a:p>
      </dgm:t>
    </dgm:pt>
    <dgm:pt modelId="{C228B41D-9346-4342-880E-1A317F4A33E4}" type="parTrans" cxnId="{03C4848E-7E2F-49DD-A48E-90DE912714D3}">
      <dgm:prSet/>
      <dgm:spPr/>
    </dgm:pt>
    <dgm:pt modelId="{608DB4D7-6BC0-40E9-8531-25F0EDFB2140}" type="sibTrans" cxnId="{03C4848E-7E2F-49DD-A48E-90DE912714D3}">
      <dgm:prSet/>
      <dgm:spPr/>
    </dgm:pt>
    <dgm:pt modelId="{6AADFD09-06C6-4073-9DE1-79D9837C4161}" type="pres">
      <dgm:prSet presAssocID="{3C0BE95C-E191-42C4-9E86-9B824BAED392}" presName="linear" presStyleCnt="0">
        <dgm:presLayoutVars>
          <dgm:dir/>
          <dgm:animLvl val="lvl"/>
          <dgm:resizeHandles val="exact"/>
        </dgm:presLayoutVars>
      </dgm:prSet>
      <dgm:spPr/>
    </dgm:pt>
    <dgm:pt modelId="{75212FA2-B06B-410A-9485-DFD711538DAF}" type="pres">
      <dgm:prSet presAssocID="{E6C10810-B15B-4E5B-B8F1-7B4F5DCEBD61}" presName="parentLin" presStyleCnt="0"/>
      <dgm:spPr/>
    </dgm:pt>
    <dgm:pt modelId="{CB012ADF-2EE3-4DB8-8F01-84906183E36C}" type="pres">
      <dgm:prSet presAssocID="{E6C10810-B15B-4E5B-B8F1-7B4F5DCEBD61}" presName="parentLeftMargin" presStyleLbl="node1" presStyleIdx="0" presStyleCnt="4"/>
      <dgm:spPr/>
    </dgm:pt>
    <dgm:pt modelId="{C10CD1EF-A960-4D90-BB6C-4ACB16F4EF7D}" type="pres">
      <dgm:prSet presAssocID="{E6C10810-B15B-4E5B-B8F1-7B4F5DCEBD61}" presName="parentText" presStyleLbl="node1" presStyleIdx="0" presStyleCnt="4" custScaleY="139373" custLinFactNeighborX="3984" custLinFactNeighborY="-34824">
        <dgm:presLayoutVars>
          <dgm:chMax val="0"/>
          <dgm:bulletEnabled val="1"/>
        </dgm:presLayoutVars>
      </dgm:prSet>
      <dgm:spPr/>
    </dgm:pt>
    <dgm:pt modelId="{E9576990-8A92-4698-AF72-DBBF40344461}" type="pres">
      <dgm:prSet presAssocID="{E6C10810-B15B-4E5B-B8F1-7B4F5DCEBD61}" presName="negativeSpace" presStyleCnt="0"/>
      <dgm:spPr/>
    </dgm:pt>
    <dgm:pt modelId="{467A15F8-E684-4B6E-A402-002204FCD19A}" type="pres">
      <dgm:prSet presAssocID="{E6C10810-B15B-4E5B-B8F1-7B4F5DCEBD61}" presName="childText" presStyleLbl="conFgAcc1" presStyleIdx="0" presStyleCnt="4">
        <dgm:presLayoutVars>
          <dgm:bulletEnabled val="1"/>
        </dgm:presLayoutVars>
      </dgm:prSet>
      <dgm:spPr/>
    </dgm:pt>
    <dgm:pt modelId="{88F88E85-791E-426A-A0E5-0D96D447A435}" type="pres">
      <dgm:prSet presAssocID="{27CDE71A-C3DD-4CB3-9701-E1FA6D7A7B77}" presName="spaceBetweenRectangles" presStyleCnt="0"/>
      <dgm:spPr/>
    </dgm:pt>
    <dgm:pt modelId="{4E375747-5C1A-4F93-98E4-49A102A5A599}" type="pres">
      <dgm:prSet presAssocID="{4BAC74B9-FFAA-4395-B11A-1664B1212610}" presName="parentLin" presStyleCnt="0"/>
      <dgm:spPr/>
    </dgm:pt>
    <dgm:pt modelId="{D5806249-77BC-48D8-A276-B06AF141F9A8}" type="pres">
      <dgm:prSet presAssocID="{4BAC74B9-FFAA-4395-B11A-1664B1212610}" presName="parentLeftMargin" presStyleLbl="node1" presStyleIdx="0" presStyleCnt="4"/>
      <dgm:spPr/>
    </dgm:pt>
    <dgm:pt modelId="{7FC1691D-CDF2-4B97-8FBE-78044F91C427}" type="pres">
      <dgm:prSet presAssocID="{4BAC74B9-FFAA-4395-B11A-1664B1212610}" presName="parentText" presStyleLbl="node1" presStyleIdx="1" presStyleCnt="4">
        <dgm:presLayoutVars>
          <dgm:chMax val="0"/>
          <dgm:bulletEnabled val="1"/>
        </dgm:presLayoutVars>
      </dgm:prSet>
      <dgm:spPr/>
    </dgm:pt>
    <dgm:pt modelId="{F7CB2170-79E1-44AE-AE4C-061199EE6575}" type="pres">
      <dgm:prSet presAssocID="{4BAC74B9-FFAA-4395-B11A-1664B1212610}" presName="negativeSpace" presStyleCnt="0"/>
      <dgm:spPr/>
    </dgm:pt>
    <dgm:pt modelId="{AA0BBA58-3D04-4944-ACD1-7E1ED5BB6629}" type="pres">
      <dgm:prSet presAssocID="{4BAC74B9-FFAA-4395-B11A-1664B1212610}" presName="childText" presStyleLbl="conFgAcc1" presStyleIdx="1" presStyleCnt="4">
        <dgm:presLayoutVars>
          <dgm:bulletEnabled val="1"/>
        </dgm:presLayoutVars>
      </dgm:prSet>
      <dgm:spPr/>
    </dgm:pt>
    <dgm:pt modelId="{B875C198-1515-4C13-A28E-70A31C409246}" type="pres">
      <dgm:prSet presAssocID="{3BC2B7FB-304C-4713-962A-3B3403505998}" presName="spaceBetweenRectangles" presStyleCnt="0"/>
      <dgm:spPr/>
    </dgm:pt>
    <dgm:pt modelId="{72A668C1-779F-4A62-A012-4B1CC5F67635}" type="pres">
      <dgm:prSet presAssocID="{8F298A22-38F9-4FAC-B346-01A28E6F02E5}" presName="parentLin" presStyleCnt="0"/>
      <dgm:spPr/>
    </dgm:pt>
    <dgm:pt modelId="{B120ED0A-DCB8-4806-9048-AED607FC67B4}" type="pres">
      <dgm:prSet presAssocID="{8F298A22-38F9-4FAC-B346-01A28E6F02E5}" presName="parentLeftMargin" presStyleLbl="node1" presStyleIdx="1" presStyleCnt="4"/>
      <dgm:spPr/>
    </dgm:pt>
    <dgm:pt modelId="{33C63C9D-00E6-4843-9D70-1A6E53B12FE9}" type="pres">
      <dgm:prSet presAssocID="{8F298A22-38F9-4FAC-B346-01A28E6F02E5}" presName="parentText" presStyleLbl="node1" presStyleIdx="2" presStyleCnt="4">
        <dgm:presLayoutVars>
          <dgm:chMax val="0"/>
          <dgm:bulletEnabled val="1"/>
        </dgm:presLayoutVars>
      </dgm:prSet>
      <dgm:spPr/>
    </dgm:pt>
    <dgm:pt modelId="{B9DB7BF8-7112-4A45-A11D-8F6BDBC6EDE4}" type="pres">
      <dgm:prSet presAssocID="{8F298A22-38F9-4FAC-B346-01A28E6F02E5}" presName="negativeSpace" presStyleCnt="0"/>
      <dgm:spPr/>
    </dgm:pt>
    <dgm:pt modelId="{447B69ED-1F54-47F8-A8E0-EBDF6589F9C4}" type="pres">
      <dgm:prSet presAssocID="{8F298A22-38F9-4FAC-B346-01A28E6F02E5}" presName="childText" presStyleLbl="conFgAcc1" presStyleIdx="2" presStyleCnt="4" custLinFactNeighborX="189" custLinFactNeighborY="-10434">
        <dgm:presLayoutVars>
          <dgm:bulletEnabled val="1"/>
        </dgm:presLayoutVars>
      </dgm:prSet>
      <dgm:spPr/>
    </dgm:pt>
    <dgm:pt modelId="{458396E0-1383-48B1-96C4-74F89156107F}" type="pres">
      <dgm:prSet presAssocID="{B046128F-CF9E-4E1E-A199-48CBE677A695}" presName="spaceBetweenRectangles" presStyleCnt="0"/>
      <dgm:spPr/>
    </dgm:pt>
    <dgm:pt modelId="{42B0F584-47A2-4D36-869E-433B31B19F2D}" type="pres">
      <dgm:prSet presAssocID="{240BAEEE-4422-4ACD-B4EC-20CB35387BC1}" presName="parentLin" presStyleCnt="0"/>
      <dgm:spPr/>
    </dgm:pt>
    <dgm:pt modelId="{8661781C-3689-4F59-8CDD-A3BC84A883A7}" type="pres">
      <dgm:prSet presAssocID="{240BAEEE-4422-4ACD-B4EC-20CB35387BC1}" presName="parentLeftMargin" presStyleLbl="node1" presStyleIdx="2" presStyleCnt="4"/>
      <dgm:spPr/>
    </dgm:pt>
    <dgm:pt modelId="{746B622B-6614-4E7E-A45C-3AC13CCA4479}" type="pres">
      <dgm:prSet presAssocID="{240BAEEE-4422-4ACD-B4EC-20CB35387BC1}" presName="parentText" presStyleLbl="node1" presStyleIdx="3" presStyleCnt="4" custLinFactNeighborX="9649" custLinFactNeighborY="6284">
        <dgm:presLayoutVars>
          <dgm:chMax val="0"/>
          <dgm:bulletEnabled val="1"/>
        </dgm:presLayoutVars>
      </dgm:prSet>
      <dgm:spPr/>
    </dgm:pt>
    <dgm:pt modelId="{C38FEDAC-9E5F-4A86-94A4-673307A0F144}" type="pres">
      <dgm:prSet presAssocID="{240BAEEE-4422-4ACD-B4EC-20CB35387BC1}" presName="negativeSpace" presStyleCnt="0"/>
      <dgm:spPr/>
    </dgm:pt>
    <dgm:pt modelId="{6DAA4DE2-2E81-4EEF-A494-9916EED0496D}" type="pres">
      <dgm:prSet presAssocID="{240BAEEE-4422-4ACD-B4EC-20CB35387BC1}" presName="childText" presStyleLbl="conFgAcc1" presStyleIdx="3" presStyleCnt="4">
        <dgm:presLayoutVars>
          <dgm:bulletEnabled val="1"/>
        </dgm:presLayoutVars>
      </dgm:prSet>
      <dgm:spPr/>
    </dgm:pt>
  </dgm:ptLst>
  <dgm:cxnLst>
    <dgm:cxn modelId="{70AB2A01-8D36-4ECD-AE42-B79C4DC62D30}" srcId="{3C0BE95C-E191-42C4-9E86-9B824BAED392}" destId="{4BAC74B9-FFAA-4395-B11A-1664B1212610}" srcOrd="1" destOrd="0" parTransId="{101ACBCC-B5CD-4AFF-8918-811955D87EE4}" sibTransId="{3BC2B7FB-304C-4713-962A-3B3403505998}"/>
    <dgm:cxn modelId="{52D71020-896B-450F-A3B5-AD3992210460}" srcId="{3C0BE95C-E191-42C4-9E86-9B824BAED392}" destId="{240BAEEE-4422-4ACD-B4EC-20CB35387BC1}" srcOrd="3" destOrd="0" parTransId="{A143755E-AE62-4356-9BC5-F5FD13359E06}" sibTransId="{3D660B59-2585-40DB-9A2D-E7CCA0F05D61}"/>
    <dgm:cxn modelId="{78154F26-46A7-4ABF-8B97-A6479EC869CA}" srcId="{3C0BE95C-E191-42C4-9E86-9B824BAED392}" destId="{E6C10810-B15B-4E5B-B8F1-7B4F5DCEBD61}" srcOrd="0" destOrd="0" parTransId="{AC7C8AE1-3A1B-4AEC-9BB5-42A8F41FD20A}" sibTransId="{27CDE71A-C3DD-4CB3-9701-E1FA6D7A7B77}"/>
    <dgm:cxn modelId="{2B24B929-2660-43A9-827C-28C7241089BF}" type="presOf" srcId="{8F298A22-38F9-4FAC-B346-01A28E6F02E5}" destId="{B120ED0A-DCB8-4806-9048-AED607FC67B4}" srcOrd="0" destOrd="0" presId="urn:microsoft.com/office/officeart/2005/8/layout/list1"/>
    <dgm:cxn modelId="{CDB8F663-F0C3-4B2E-9EB6-624708458EB1}" type="presOf" srcId="{E6C10810-B15B-4E5B-B8F1-7B4F5DCEBD61}" destId="{CB012ADF-2EE3-4DB8-8F01-84906183E36C}" srcOrd="0" destOrd="0" presId="urn:microsoft.com/office/officeart/2005/8/layout/list1"/>
    <dgm:cxn modelId="{02A15F48-155D-4EEC-8A85-82528096B69D}" type="presOf" srcId="{F3CC455F-C535-4B0C-B824-FA3864600D99}" destId="{447B69ED-1F54-47F8-A8E0-EBDF6589F9C4}" srcOrd="0" destOrd="0" presId="urn:microsoft.com/office/officeart/2005/8/layout/list1"/>
    <dgm:cxn modelId="{D0B2076B-B4E0-4183-8F62-BF8C120FE788}" type="presOf" srcId="{8F298A22-38F9-4FAC-B346-01A28E6F02E5}" destId="{33C63C9D-00E6-4843-9D70-1A6E53B12FE9}" srcOrd="1" destOrd="0" presId="urn:microsoft.com/office/officeart/2005/8/layout/list1"/>
    <dgm:cxn modelId="{0B2A9C4F-C07C-45A3-9F7C-3C09FB397EAD}" type="presOf" srcId="{240BAEEE-4422-4ACD-B4EC-20CB35387BC1}" destId="{746B622B-6614-4E7E-A45C-3AC13CCA4479}" srcOrd="1" destOrd="0" presId="urn:microsoft.com/office/officeart/2005/8/layout/list1"/>
    <dgm:cxn modelId="{8F9E1575-395F-4B63-A594-AC7D95B7739B}" type="presOf" srcId="{BF1E66C0-D45D-43B5-AC5D-5A96891D20AC}" destId="{6DAA4DE2-2E81-4EEF-A494-9916EED0496D}" srcOrd="0" destOrd="0" presId="urn:microsoft.com/office/officeart/2005/8/layout/list1"/>
    <dgm:cxn modelId="{5A65F157-F5C8-4719-B383-F973DE5C915E}" type="presOf" srcId="{E6C10810-B15B-4E5B-B8F1-7B4F5DCEBD61}" destId="{C10CD1EF-A960-4D90-BB6C-4ACB16F4EF7D}" srcOrd="1" destOrd="0" presId="urn:microsoft.com/office/officeart/2005/8/layout/list1"/>
    <dgm:cxn modelId="{97917C59-8F82-4EAE-9AE3-18EA9070AAAE}" type="presOf" srcId="{4BAC74B9-FFAA-4395-B11A-1664B1212610}" destId="{D5806249-77BC-48D8-A276-B06AF141F9A8}" srcOrd="0" destOrd="0" presId="urn:microsoft.com/office/officeart/2005/8/layout/list1"/>
    <dgm:cxn modelId="{03A69085-EAB5-4184-9D1A-917F6FB104AA}" type="presOf" srcId="{3C0BE95C-E191-42C4-9E86-9B824BAED392}" destId="{6AADFD09-06C6-4073-9DE1-79D9837C4161}" srcOrd="0" destOrd="0" presId="urn:microsoft.com/office/officeart/2005/8/layout/list1"/>
    <dgm:cxn modelId="{03C4848E-7E2F-49DD-A48E-90DE912714D3}" srcId="{240BAEEE-4422-4ACD-B4EC-20CB35387BC1}" destId="{BF1E66C0-D45D-43B5-AC5D-5A96891D20AC}" srcOrd="0" destOrd="0" parTransId="{C228B41D-9346-4342-880E-1A317F4A33E4}" sibTransId="{608DB4D7-6BC0-40E9-8531-25F0EDFB2140}"/>
    <dgm:cxn modelId="{95C5949A-BB4B-4167-AA99-292A521919F9}" srcId="{8F298A22-38F9-4FAC-B346-01A28E6F02E5}" destId="{F3CC455F-C535-4B0C-B824-FA3864600D99}" srcOrd="0" destOrd="0" parTransId="{35D56229-DC1A-4A5D-A43C-9B6D6C95B5B6}" sibTransId="{5D9740DB-6878-43BD-A8BB-6646C0301BCC}"/>
    <dgm:cxn modelId="{40F8E1B9-1A04-4598-8E98-02AC1A81B15D}" srcId="{3C0BE95C-E191-42C4-9E86-9B824BAED392}" destId="{8F298A22-38F9-4FAC-B346-01A28E6F02E5}" srcOrd="2" destOrd="0" parTransId="{726563C0-A22C-4AA6-A32F-1C961B827FE3}" sibTransId="{B046128F-CF9E-4E1E-A199-48CBE677A695}"/>
    <dgm:cxn modelId="{00B38DD7-7839-4008-8970-A447A5478A6B}" srcId="{4BAC74B9-FFAA-4395-B11A-1664B1212610}" destId="{D61683AE-4790-4034-8B80-EA7313278EA2}" srcOrd="0" destOrd="0" parTransId="{86CD3846-BB11-428D-905C-3AF21B66AAEE}" sibTransId="{E8FDA6BC-5AFB-4FBE-9E9B-DDB7DFC37FF0}"/>
    <dgm:cxn modelId="{AB25EFDF-93AD-45AB-B0A1-D4598C82E5BC}" type="presOf" srcId="{240BAEEE-4422-4ACD-B4EC-20CB35387BC1}" destId="{8661781C-3689-4F59-8CDD-A3BC84A883A7}" srcOrd="0" destOrd="0" presId="urn:microsoft.com/office/officeart/2005/8/layout/list1"/>
    <dgm:cxn modelId="{485904ED-C026-4BB3-A479-19374B83AEFC}" type="presOf" srcId="{D61683AE-4790-4034-8B80-EA7313278EA2}" destId="{AA0BBA58-3D04-4944-ACD1-7E1ED5BB6629}" srcOrd="0" destOrd="0" presId="urn:microsoft.com/office/officeart/2005/8/layout/list1"/>
    <dgm:cxn modelId="{E46A76FC-8246-4C5E-BDB6-E65E240B17EA}" type="presOf" srcId="{4BAC74B9-FFAA-4395-B11A-1664B1212610}" destId="{7FC1691D-CDF2-4B97-8FBE-78044F91C427}" srcOrd="1" destOrd="0" presId="urn:microsoft.com/office/officeart/2005/8/layout/list1"/>
    <dgm:cxn modelId="{008A7D09-88EF-46F7-B002-7BA9313A03DF}" type="presParOf" srcId="{6AADFD09-06C6-4073-9DE1-79D9837C4161}" destId="{75212FA2-B06B-410A-9485-DFD711538DAF}" srcOrd="0" destOrd="0" presId="urn:microsoft.com/office/officeart/2005/8/layout/list1"/>
    <dgm:cxn modelId="{BD26247B-61B4-4E4E-8D76-AB1BBF48A2AA}" type="presParOf" srcId="{75212FA2-B06B-410A-9485-DFD711538DAF}" destId="{CB012ADF-2EE3-4DB8-8F01-84906183E36C}" srcOrd="0" destOrd="0" presId="urn:microsoft.com/office/officeart/2005/8/layout/list1"/>
    <dgm:cxn modelId="{B18FCAC7-CEDA-43A4-B8B2-6B42B921FB82}" type="presParOf" srcId="{75212FA2-B06B-410A-9485-DFD711538DAF}" destId="{C10CD1EF-A960-4D90-BB6C-4ACB16F4EF7D}" srcOrd="1" destOrd="0" presId="urn:microsoft.com/office/officeart/2005/8/layout/list1"/>
    <dgm:cxn modelId="{E6A5C78C-7D75-41DE-B90F-E2A4479EF057}" type="presParOf" srcId="{6AADFD09-06C6-4073-9DE1-79D9837C4161}" destId="{E9576990-8A92-4698-AF72-DBBF40344461}" srcOrd="1" destOrd="0" presId="urn:microsoft.com/office/officeart/2005/8/layout/list1"/>
    <dgm:cxn modelId="{E089C947-4A16-4818-A9A6-79EA52950CE9}" type="presParOf" srcId="{6AADFD09-06C6-4073-9DE1-79D9837C4161}" destId="{467A15F8-E684-4B6E-A402-002204FCD19A}" srcOrd="2" destOrd="0" presId="urn:microsoft.com/office/officeart/2005/8/layout/list1"/>
    <dgm:cxn modelId="{9E63E289-C37B-4299-BE3A-7EC6F0C0B76F}" type="presParOf" srcId="{6AADFD09-06C6-4073-9DE1-79D9837C4161}" destId="{88F88E85-791E-426A-A0E5-0D96D447A435}" srcOrd="3" destOrd="0" presId="urn:microsoft.com/office/officeart/2005/8/layout/list1"/>
    <dgm:cxn modelId="{C886A656-1D33-4E21-9F8C-61D14A6DB6EE}" type="presParOf" srcId="{6AADFD09-06C6-4073-9DE1-79D9837C4161}" destId="{4E375747-5C1A-4F93-98E4-49A102A5A599}" srcOrd="4" destOrd="0" presId="urn:microsoft.com/office/officeart/2005/8/layout/list1"/>
    <dgm:cxn modelId="{C8FF79C7-B00A-47DA-B46D-D712A059611F}" type="presParOf" srcId="{4E375747-5C1A-4F93-98E4-49A102A5A599}" destId="{D5806249-77BC-48D8-A276-B06AF141F9A8}" srcOrd="0" destOrd="0" presId="urn:microsoft.com/office/officeart/2005/8/layout/list1"/>
    <dgm:cxn modelId="{1F2D7755-B4E4-43BB-99B9-B762CAE332EB}" type="presParOf" srcId="{4E375747-5C1A-4F93-98E4-49A102A5A599}" destId="{7FC1691D-CDF2-4B97-8FBE-78044F91C427}" srcOrd="1" destOrd="0" presId="urn:microsoft.com/office/officeart/2005/8/layout/list1"/>
    <dgm:cxn modelId="{3C860BC7-9BDA-482E-B728-9AB9D26A0C25}" type="presParOf" srcId="{6AADFD09-06C6-4073-9DE1-79D9837C4161}" destId="{F7CB2170-79E1-44AE-AE4C-061199EE6575}" srcOrd="5" destOrd="0" presId="urn:microsoft.com/office/officeart/2005/8/layout/list1"/>
    <dgm:cxn modelId="{C7D874A3-8BD0-4E1F-9D44-7DDB53A05379}" type="presParOf" srcId="{6AADFD09-06C6-4073-9DE1-79D9837C4161}" destId="{AA0BBA58-3D04-4944-ACD1-7E1ED5BB6629}" srcOrd="6" destOrd="0" presId="urn:microsoft.com/office/officeart/2005/8/layout/list1"/>
    <dgm:cxn modelId="{DAB8C99A-4AB1-4428-A3C2-F1250FD69A87}" type="presParOf" srcId="{6AADFD09-06C6-4073-9DE1-79D9837C4161}" destId="{B875C198-1515-4C13-A28E-70A31C409246}" srcOrd="7" destOrd="0" presId="urn:microsoft.com/office/officeart/2005/8/layout/list1"/>
    <dgm:cxn modelId="{2DC1AAC2-2437-466F-BC61-AA1B1C13060F}" type="presParOf" srcId="{6AADFD09-06C6-4073-9DE1-79D9837C4161}" destId="{72A668C1-779F-4A62-A012-4B1CC5F67635}" srcOrd="8" destOrd="0" presId="urn:microsoft.com/office/officeart/2005/8/layout/list1"/>
    <dgm:cxn modelId="{D041EC72-37C5-447E-9289-535110F713DB}" type="presParOf" srcId="{72A668C1-779F-4A62-A012-4B1CC5F67635}" destId="{B120ED0A-DCB8-4806-9048-AED607FC67B4}" srcOrd="0" destOrd="0" presId="urn:microsoft.com/office/officeart/2005/8/layout/list1"/>
    <dgm:cxn modelId="{51837051-B047-4324-8FEE-BEE2E1EED364}" type="presParOf" srcId="{72A668C1-779F-4A62-A012-4B1CC5F67635}" destId="{33C63C9D-00E6-4843-9D70-1A6E53B12FE9}" srcOrd="1" destOrd="0" presId="urn:microsoft.com/office/officeart/2005/8/layout/list1"/>
    <dgm:cxn modelId="{A2DFE00E-308A-4396-AC2D-1CF08CEDE2CB}" type="presParOf" srcId="{6AADFD09-06C6-4073-9DE1-79D9837C4161}" destId="{B9DB7BF8-7112-4A45-A11D-8F6BDBC6EDE4}" srcOrd="9" destOrd="0" presId="urn:microsoft.com/office/officeart/2005/8/layout/list1"/>
    <dgm:cxn modelId="{AE77D0FB-E16E-4CA3-82EA-F3E09C9A880F}" type="presParOf" srcId="{6AADFD09-06C6-4073-9DE1-79D9837C4161}" destId="{447B69ED-1F54-47F8-A8E0-EBDF6589F9C4}" srcOrd="10" destOrd="0" presId="urn:microsoft.com/office/officeart/2005/8/layout/list1"/>
    <dgm:cxn modelId="{B1932E03-E61B-4E97-AD2A-665522BE5106}" type="presParOf" srcId="{6AADFD09-06C6-4073-9DE1-79D9837C4161}" destId="{458396E0-1383-48B1-96C4-74F89156107F}" srcOrd="11" destOrd="0" presId="urn:microsoft.com/office/officeart/2005/8/layout/list1"/>
    <dgm:cxn modelId="{E120A1BF-2473-4C33-9CD6-CEB26DF46BA4}" type="presParOf" srcId="{6AADFD09-06C6-4073-9DE1-79D9837C4161}" destId="{42B0F584-47A2-4D36-869E-433B31B19F2D}" srcOrd="12" destOrd="0" presId="urn:microsoft.com/office/officeart/2005/8/layout/list1"/>
    <dgm:cxn modelId="{67DAA74C-EABB-455A-8AAF-A2DCDF01CAE1}" type="presParOf" srcId="{42B0F584-47A2-4D36-869E-433B31B19F2D}" destId="{8661781C-3689-4F59-8CDD-A3BC84A883A7}" srcOrd="0" destOrd="0" presId="urn:microsoft.com/office/officeart/2005/8/layout/list1"/>
    <dgm:cxn modelId="{1AD55675-7F7C-4EF0-B7EE-5DD295FC7216}" type="presParOf" srcId="{42B0F584-47A2-4D36-869E-433B31B19F2D}" destId="{746B622B-6614-4E7E-A45C-3AC13CCA4479}" srcOrd="1" destOrd="0" presId="urn:microsoft.com/office/officeart/2005/8/layout/list1"/>
    <dgm:cxn modelId="{D6D3A54C-01F3-4E17-95DA-23C57649CB5E}" type="presParOf" srcId="{6AADFD09-06C6-4073-9DE1-79D9837C4161}" destId="{C38FEDAC-9E5F-4A86-94A4-673307A0F144}" srcOrd="13" destOrd="0" presId="urn:microsoft.com/office/officeart/2005/8/layout/list1"/>
    <dgm:cxn modelId="{BF151782-5E59-4FB5-BBAB-88BBEE527DEE}" type="presParOf" srcId="{6AADFD09-06C6-4073-9DE1-79D9837C4161}" destId="{6DAA4DE2-2E81-4EEF-A494-9916EED0496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6797B-0BC0-48BD-8883-2944A585DDF8}">
      <dsp:nvSpPr>
        <dsp:cNvPr id="0" name=""/>
        <dsp:cNvSpPr/>
      </dsp:nvSpPr>
      <dsp:spPr>
        <a:xfrm>
          <a:off x="0" y="36195"/>
          <a:ext cx="4433765" cy="431730"/>
        </a:xfrm>
        <a:prstGeom prst="roundRect">
          <a:avLst/>
        </a:prstGeom>
        <a:solidFill>
          <a:srgbClr val="CDD9FF"/>
        </a:solidFill>
        <a:ln w="25400" cap="flat" cmpd="sng" algn="ctr">
          <a:solidFill>
            <a:srgbClr val="0027A4"/>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rgbClr val="000000"/>
              </a:solidFill>
              <a:latin typeface="Calibri"/>
              <a:ea typeface="+mn-ea"/>
              <a:cs typeface="+mn-cs"/>
            </a:rPr>
            <a:t>Words</a:t>
          </a:r>
        </a:p>
      </dsp:txBody>
      <dsp:txXfrm>
        <a:off x="21075" y="57270"/>
        <a:ext cx="4391615" cy="389580"/>
      </dsp:txXfrm>
    </dsp:sp>
    <dsp:sp modelId="{7FB31865-3D21-492E-9EA7-18692552BC67}">
      <dsp:nvSpPr>
        <dsp:cNvPr id="0" name=""/>
        <dsp:cNvSpPr/>
      </dsp:nvSpPr>
      <dsp:spPr>
        <a:xfrm>
          <a:off x="0" y="519765"/>
          <a:ext cx="4433765" cy="431730"/>
        </a:xfrm>
        <a:prstGeom prst="roundRect">
          <a:avLst/>
        </a:prstGeom>
        <a:solidFill>
          <a:srgbClr val="F8E5D0"/>
        </a:solidFill>
        <a:ln w="25400" cap="flat" cmpd="sng" algn="ctr">
          <a:solidFill>
            <a:srgbClr val="0027A4"/>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rgbClr val="000000"/>
              </a:solidFill>
              <a:latin typeface="Calibri"/>
              <a:ea typeface="+mn-ea"/>
              <a:cs typeface="+mn-cs"/>
            </a:rPr>
            <a:t>Words</a:t>
          </a:r>
        </a:p>
      </dsp:txBody>
      <dsp:txXfrm>
        <a:off x="21075" y="540840"/>
        <a:ext cx="4391615" cy="389580"/>
      </dsp:txXfrm>
    </dsp:sp>
    <dsp:sp modelId="{F66766A1-565D-42DA-885F-0D5CE6E7F77C}">
      <dsp:nvSpPr>
        <dsp:cNvPr id="0" name=""/>
        <dsp:cNvSpPr/>
      </dsp:nvSpPr>
      <dsp:spPr>
        <a:xfrm>
          <a:off x="0" y="1003335"/>
          <a:ext cx="4433765" cy="431730"/>
        </a:xfrm>
        <a:prstGeom prst="roundRect">
          <a:avLst/>
        </a:prstGeom>
        <a:solidFill>
          <a:srgbClr val="DAEFC3"/>
        </a:solidFill>
        <a:ln w="25400" cap="flat" cmpd="sng" algn="ctr">
          <a:solidFill>
            <a:srgbClr val="0027A4"/>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rgbClr val="000000"/>
              </a:solidFill>
              <a:latin typeface="Calibri"/>
              <a:ea typeface="+mn-ea"/>
              <a:cs typeface="+mn-cs"/>
            </a:rPr>
            <a:t>Words</a:t>
          </a:r>
        </a:p>
      </dsp:txBody>
      <dsp:txXfrm>
        <a:off x="21075" y="1024410"/>
        <a:ext cx="4391615" cy="389580"/>
      </dsp:txXfrm>
    </dsp:sp>
    <dsp:sp modelId="{CEBC2154-E408-41B2-A33E-7441354CAF64}">
      <dsp:nvSpPr>
        <dsp:cNvPr id="0" name=""/>
        <dsp:cNvSpPr/>
      </dsp:nvSpPr>
      <dsp:spPr>
        <a:xfrm>
          <a:off x="0" y="1486905"/>
          <a:ext cx="4433765" cy="431730"/>
        </a:xfrm>
        <a:prstGeom prst="roundRect">
          <a:avLst/>
        </a:prstGeom>
        <a:solidFill>
          <a:srgbClr val="FFFFA7"/>
        </a:solidFill>
        <a:ln w="25400" cap="flat" cmpd="sng" algn="ctr">
          <a:solidFill>
            <a:srgbClr val="0027A4"/>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rgbClr val="000000"/>
              </a:solidFill>
              <a:latin typeface="Calibri"/>
              <a:ea typeface="+mn-ea"/>
              <a:cs typeface="+mn-cs"/>
            </a:rPr>
            <a:t>Words</a:t>
          </a:r>
        </a:p>
      </dsp:txBody>
      <dsp:txXfrm>
        <a:off x="21075" y="1507980"/>
        <a:ext cx="4391615" cy="389580"/>
      </dsp:txXfrm>
    </dsp:sp>
    <dsp:sp modelId="{B5A14D92-CA8A-4257-96BD-4550FC1F46C8}">
      <dsp:nvSpPr>
        <dsp:cNvPr id="0" name=""/>
        <dsp:cNvSpPr/>
      </dsp:nvSpPr>
      <dsp:spPr>
        <a:xfrm>
          <a:off x="0" y="1970475"/>
          <a:ext cx="4433765" cy="431730"/>
        </a:xfrm>
        <a:prstGeom prst="roundRect">
          <a:avLst/>
        </a:prstGeom>
        <a:solidFill>
          <a:srgbClr val="ECD3F1"/>
        </a:solidFill>
        <a:ln w="25400" cap="flat" cmpd="sng" algn="ctr">
          <a:solidFill>
            <a:srgbClr val="0027A4"/>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rgbClr val="000000"/>
              </a:solidFill>
              <a:latin typeface="Calibri"/>
              <a:ea typeface="+mn-ea"/>
              <a:cs typeface="+mn-cs"/>
            </a:rPr>
            <a:t>Words</a:t>
          </a:r>
        </a:p>
      </dsp:txBody>
      <dsp:txXfrm>
        <a:off x="21075" y="1991550"/>
        <a:ext cx="4391615" cy="389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A15F8-E684-4B6E-A402-002204FCD19A}">
      <dsp:nvSpPr>
        <dsp:cNvPr id="0" name=""/>
        <dsp:cNvSpPr/>
      </dsp:nvSpPr>
      <dsp:spPr>
        <a:xfrm>
          <a:off x="0" y="426801"/>
          <a:ext cx="8339328"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10CD1EF-A960-4D90-BB6C-4ACB16F4EF7D}">
      <dsp:nvSpPr>
        <dsp:cNvPr id="0" name=""/>
        <dsp:cNvSpPr/>
      </dsp:nvSpPr>
      <dsp:spPr>
        <a:xfrm>
          <a:off x="433578" y="0"/>
          <a:ext cx="5837529" cy="61714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0645" tIns="0" rIns="220645" bIns="0" numCol="1" spcCol="1270" anchor="ctr" anchorCtr="0">
          <a:noAutofit/>
        </a:bodyPr>
        <a:lstStyle/>
        <a:p>
          <a:pPr marL="0" lvl="0" indent="0" algn="l" defTabSz="666750">
            <a:lnSpc>
              <a:spcPct val="90000"/>
            </a:lnSpc>
            <a:spcBef>
              <a:spcPct val="0"/>
            </a:spcBef>
            <a:spcAft>
              <a:spcPct val="35000"/>
            </a:spcAft>
            <a:buNone/>
          </a:pPr>
          <a:r>
            <a:rPr lang="en-US" sz="1500" kern="1200" dirty="0"/>
            <a:t>Alternative Minimum Tax through the years!</a:t>
          </a:r>
        </a:p>
      </dsp:txBody>
      <dsp:txXfrm>
        <a:off x="463704" y="30126"/>
        <a:ext cx="5777277" cy="556891"/>
      </dsp:txXfrm>
    </dsp:sp>
    <dsp:sp modelId="{AA0BBA58-3D04-4944-ACD1-7E1ED5BB6629}">
      <dsp:nvSpPr>
        <dsp:cNvPr id="0" name=""/>
        <dsp:cNvSpPr/>
      </dsp:nvSpPr>
      <dsp:spPr>
        <a:xfrm>
          <a:off x="0" y="1107201"/>
          <a:ext cx="8339328" cy="113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225" tIns="312420" rIns="64722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$ 84,500 – Phaseout AGI over $ 160.900 – MFJ</a:t>
          </a:r>
        </a:p>
        <a:p>
          <a:pPr marL="114300" lvl="1" indent="-114300" algn="l" defTabSz="666750">
            <a:lnSpc>
              <a:spcPct val="90000"/>
            </a:lnSpc>
            <a:spcBef>
              <a:spcPct val="0"/>
            </a:spcBef>
            <a:spcAft>
              <a:spcPct val="15000"/>
            </a:spcAft>
            <a:buChar char="•"/>
          </a:pPr>
          <a:r>
            <a:rPr lang="en-US" sz="1500" kern="1200" dirty="0"/>
            <a:t>$ 54,300 – Phaseout AGI over $ 120.700 – Single &amp; HoH</a:t>
          </a:r>
        </a:p>
        <a:p>
          <a:pPr marL="114300" lvl="1" indent="-114300" algn="l" defTabSz="666750">
            <a:lnSpc>
              <a:spcPct val="90000"/>
            </a:lnSpc>
            <a:spcBef>
              <a:spcPct val="0"/>
            </a:spcBef>
            <a:spcAft>
              <a:spcPct val="15000"/>
            </a:spcAft>
            <a:buChar char="•"/>
          </a:pPr>
          <a:r>
            <a:rPr lang="en-US" sz="1500" kern="1200" dirty="0"/>
            <a:t>$ 42,250 – Phaseout AGI over $   80,450 - MFS</a:t>
          </a:r>
        </a:p>
      </dsp:txBody>
      <dsp:txXfrm>
        <a:off x="0" y="1107201"/>
        <a:ext cx="8339328" cy="1134000"/>
      </dsp:txXfrm>
    </dsp:sp>
    <dsp:sp modelId="{7FC1691D-CDF2-4B97-8FBE-78044F91C427}">
      <dsp:nvSpPr>
        <dsp:cNvPr id="0" name=""/>
        <dsp:cNvSpPr/>
      </dsp:nvSpPr>
      <dsp:spPr>
        <a:xfrm>
          <a:off x="416966" y="885801"/>
          <a:ext cx="5837529"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0645" tIns="0" rIns="220645" bIns="0" numCol="1" spcCol="1270" anchor="ctr" anchorCtr="0">
          <a:noAutofit/>
        </a:bodyPr>
        <a:lstStyle/>
        <a:p>
          <a:pPr marL="0" lvl="0" indent="0" algn="l" defTabSz="666750">
            <a:lnSpc>
              <a:spcPct val="90000"/>
            </a:lnSpc>
            <a:spcBef>
              <a:spcPct val="0"/>
            </a:spcBef>
            <a:spcAft>
              <a:spcPct val="35000"/>
            </a:spcAft>
            <a:buNone/>
          </a:pPr>
          <a:r>
            <a:rPr lang="en-US" sz="1500" kern="1200" dirty="0"/>
            <a:t>2017</a:t>
          </a:r>
        </a:p>
      </dsp:txBody>
      <dsp:txXfrm>
        <a:off x="438582" y="907417"/>
        <a:ext cx="5794297" cy="399568"/>
      </dsp:txXfrm>
    </dsp:sp>
    <dsp:sp modelId="{447B69ED-1F54-47F8-A8E0-EBDF6589F9C4}">
      <dsp:nvSpPr>
        <dsp:cNvPr id="0" name=""/>
        <dsp:cNvSpPr/>
      </dsp:nvSpPr>
      <dsp:spPr>
        <a:xfrm>
          <a:off x="0" y="2535150"/>
          <a:ext cx="8339328" cy="113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225" tIns="312420" rIns="64722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$ 137,000 – Phaseout AGI over $ 1,252,700 – MFJ</a:t>
          </a:r>
        </a:p>
        <a:p>
          <a:pPr marL="114300" lvl="1" indent="-114300" algn="l" defTabSz="666750">
            <a:lnSpc>
              <a:spcPct val="90000"/>
            </a:lnSpc>
            <a:spcBef>
              <a:spcPct val="0"/>
            </a:spcBef>
            <a:spcAft>
              <a:spcPct val="15000"/>
            </a:spcAft>
            <a:buChar char="•"/>
          </a:pPr>
          <a:r>
            <a:rPr lang="en-US" sz="1500" kern="1200" dirty="0"/>
            <a:t>$   88,100 – Phaseout AGI over $     626,350 – Single &amp; HoH</a:t>
          </a:r>
        </a:p>
        <a:p>
          <a:pPr marL="114300" lvl="1" indent="-114300" algn="l" defTabSz="666750">
            <a:lnSpc>
              <a:spcPct val="90000"/>
            </a:lnSpc>
            <a:spcBef>
              <a:spcPct val="0"/>
            </a:spcBef>
            <a:spcAft>
              <a:spcPct val="15000"/>
            </a:spcAft>
            <a:buChar char="•"/>
          </a:pPr>
          <a:r>
            <a:rPr lang="en-US" sz="1500" kern="1200" dirty="0"/>
            <a:t>$   68,500 – Phaseout AGI over $     626,350 - MFS</a:t>
          </a:r>
        </a:p>
      </dsp:txBody>
      <dsp:txXfrm>
        <a:off x="0" y="2535150"/>
        <a:ext cx="8339328" cy="1134000"/>
      </dsp:txXfrm>
    </dsp:sp>
    <dsp:sp modelId="{33C63C9D-00E6-4843-9D70-1A6E53B12FE9}">
      <dsp:nvSpPr>
        <dsp:cNvPr id="0" name=""/>
        <dsp:cNvSpPr/>
      </dsp:nvSpPr>
      <dsp:spPr>
        <a:xfrm>
          <a:off x="416966" y="2322201"/>
          <a:ext cx="5837529"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0645" tIns="0" rIns="220645" bIns="0" numCol="1" spcCol="1270" anchor="ctr" anchorCtr="0">
          <a:noAutofit/>
        </a:bodyPr>
        <a:lstStyle/>
        <a:p>
          <a:pPr marL="0" lvl="0" indent="0" algn="l" defTabSz="666750">
            <a:lnSpc>
              <a:spcPct val="90000"/>
            </a:lnSpc>
            <a:spcBef>
              <a:spcPct val="0"/>
            </a:spcBef>
            <a:spcAft>
              <a:spcPct val="35000"/>
            </a:spcAft>
            <a:buNone/>
          </a:pPr>
          <a:r>
            <a:rPr lang="en-US" sz="1500" kern="1200" dirty="0"/>
            <a:t>TCJA for 2025, for example</a:t>
          </a:r>
        </a:p>
      </dsp:txBody>
      <dsp:txXfrm>
        <a:off x="438582" y="2343817"/>
        <a:ext cx="5794297" cy="399568"/>
      </dsp:txXfrm>
    </dsp:sp>
    <dsp:sp modelId="{6DAA4DE2-2E81-4EEF-A494-9916EED0496D}">
      <dsp:nvSpPr>
        <dsp:cNvPr id="0" name=""/>
        <dsp:cNvSpPr/>
      </dsp:nvSpPr>
      <dsp:spPr>
        <a:xfrm>
          <a:off x="0" y="3980001"/>
          <a:ext cx="8339328" cy="8505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225" tIns="312420" rIns="64722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Makes TCJA permanent increased exemptions adjusted for inflation and reset phaseout thresholds to 2018 levels </a:t>
          </a:r>
        </a:p>
      </dsp:txBody>
      <dsp:txXfrm>
        <a:off x="0" y="3980001"/>
        <a:ext cx="8339328" cy="850500"/>
      </dsp:txXfrm>
    </dsp:sp>
    <dsp:sp modelId="{746B622B-6614-4E7E-A45C-3AC13CCA4479}">
      <dsp:nvSpPr>
        <dsp:cNvPr id="0" name=""/>
        <dsp:cNvSpPr/>
      </dsp:nvSpPr>
      <dsp:spPr>
        <a:xfrm>
          <a:off x="457199" y="3786427"/>
          <a:ext cx="5837529"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0645" tIns="0" rIns="220645" bIns="0" numCol="1" spcCol="1270" anchor="ctr" anchorCtr="0">
          <a:noAutofit/>
        </a:bodyPr>
        <a:lstStyle/>
        <a:p>
          <a:pPr marL="0" lvl="0" indent="0" algn="l" defTabSz="666750">
            <a:lnSpc>
              <a:spcPct val="90000"/>
            </a:lnSpc>
            <a:spcBef>
              <a:spcPct val="0"/>
            </a:spcBef>
            <a:spcAft>
              <a:spcPct val="35000"/>
            </a:spcAft>
            <a:buNone/>
          </a:pPr>
          <a:r>
            <a:rPr lang="en-US" sz="1500" kern="1200" dirty="0"/>
            <a:t>Beginning 2026 OBBB</a:t>
          </a:r>
        </a:p>
      </dsp:txBody>
      <dsp:txXfrm>
        <a:off x="478815" y="3808043"/>
        <a:ext cx="5794297"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A15F8-E684-4B6E-A402-002204FCD19A}">
      <dsp:nvSpPr>
        <dsp:cNvPr id="0" name=""/>
        <dsp:cNvSpPr/>
      </dsp:nvSpPr>
      <dsp:spPr>
        <a:xfrm>
          <a:off x="0" y="310199"/>
          <a:ext cx="8339328" cy="529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10CD1EF-A960-4D90-BB6C-4ACB16F4EF7D}">
      <dsp:nvSpPr>
        <dsp:cNvPr id="0" name=""/>
        <dsp:cNvSpPr/>
      </dsp:nvSpPr>
      <dsp:spPr>
        <a:xfrm>
          <a:off x="416966" y="239"/>
          <a:ext cx="5837529" cy="6199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0645" tIns="0" rIns="220645" bIns="0" numCol="1" spcCol="1270" anchor="ctr" anchorCtr="0">
          <a:noAutofit/>
        </a:bodyPr>
        <a:lstStyle/>
        <a:p>
          <a:pPr marL="0" lvl="0" indent="0" algn="l" defTabSz="933450">
            <a:lnSpc>
              <a:spcPct val="90000"/>
            </a:lnSpc>
            <a:spcBef>
              <a:spcPct val="0"/>
            </a:spcBef>
            <a:spcAft>
              <a:spcPct val="35000"/>
            </a:spcAft>
            <a:buNone/>
          </a:pPr>
          <a:r>
            <a:rPr lang="en-US" sz="2100" kern="1200" dirty="0"/>
            <a:t>Standard Deduction through the years!</a:t>
          </a:r>
        </a:p>
      </dsp:txBody>
      <dsp:txXfrm>
        <a:off x="447228" y="30501"/>
        <a:ext cx="5777005" cy="559396"/>
      </dsp:txXfrm>
    </dsp:sp>
    <dsp:sp modelId="{AA0BBA58-3D04-4944-ACD1-7E1ED5BB6629}">
      <dsp:nvSpPr>
        <dsp:cNvPr id="0" name=""/>
        <dsp:cNvSpPr/>
      </dsp:nvSpPr>
      <dsp:spPr>
        <a:xfrm>
          <a:off x="0" y="1262759"/>
          <a:ext cx="8339328" cy="158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225" tIns="437388" rIns="647225"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   6,350 for Single &amp; MFS</a:t>
          </a:r>
        </a:p>
        <a:p>
          <a:pPr marL="228600" lvl="1" indent="-228600" algn="l" defTabSz="933450">
            <a:lnSpc>
              <a:spcPct val="90000"/>
            </a:lnSpc>
            <a:spcBef>
              <a:spcPct val="0"/>
            </a:spcBef>
            <a:spcAft>
              <a:spcPct val="15000"/>
            </a:spcAft>
            <a:buChar char="•"/>
          </a:pPr>
          <a:r>
            <a:rPr lang="en-US" sz="2100" kern="1200" dirty="0"/>
            <a:t>$   9,340 for HoH  </a:t>
          </a:r>
        </a:p>
        <a:p>
          <a:pPr marL="228600" lvl="1" indent="-228600" algn="l" defTabSz="933450">
            <a:lnSpc>
              <a:spcPct val="90000"/>
            </a:lnSpc>
            <a:spcBef>
              <a:spcPct val="0"/>
            </a:spcBef>
            <a:spcAft>
              <a:spcPct val="15000"/>
            </a:spcAft>
            <a:buChar char="•"/>
          </a:pPr>
          <a:r>
            <a:rPr lang="en-US" sz="2100" kern="1200" dirty="0"/>
            <a:t>$ 12,700 for MFJ &amp; Surviving Spouse</a:t>
          </a:r>
        </a:p>
      </dsp:txBody>
      <dsp:txXfrm>
        <a:off x="0" y="1262759"/>
        <a:ext cx="8339328" cy="1587600"/>
      </dsp:txXfrm>
    </dsp:sp>
    <dsp:sp modelId="{7FC1691D-CDF2-4B97-8FBE-78044F91C427}">
      <dsp:nvSpPr>
        <dsp:cNvPr id="0" name=""/>
        <dsp:cNvSpPr/>
      </dsp:nvSpPr>
      <dsp:spPr>
        <a:xfrm>
          <a:off x="416966" y="952799"/>
          <a:ext cx="5837529" cy="6199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0645" tIns="0" rIns="220645" bIns="0" numCol="1" spcCol="1270" anchor="ctr" anchorCtr="0">
          <a:noAutofit/>
        </a:bodyPr>
        <a:lstStyle/>
        <a:p>
          <a:pPr marL="0" lvl="0" indent="0" algn="l" defTabSz="933450">
            <a:lnSpc>
              <a:spcPct val="90000"/>
            </a:lnSpc>
            <a:spcBef>
              <a:spcPct val="0"/>
            </a:spcBef>
            <a:spcAft>
              <a:spcPct val="35000"/>
            </a:spcAft>
            <a:buNone/>
          </a:pPr>
          <a:r>
            <a:rPr lang="en-US" sz="2100" kern="1200" dirty="0"/>
            <a:t>2017</a:t>
          </a:r>
        </a:p>
      </dsp:txBody>
      <dsp:txXfrm>
        <a:off x="447228" y="983061"/>
        <a:ext cx="5777005" cy="559396"/>
      </dsp:txXfrm>
    </dsp:sp>
    <dsp:sp modelId="{447B69ED-1F54-47F8-A8E0-EBDF6589F9C4}">
      <dsp:nvSpPr>
        <dsp:cNvPr id="0" name=""/>
        <dsp:cNvSpPr/>
      </dsp:nvSpPr>
      <dsp:spPr>
        <a:xfrm>
          <a:off x="0" y="3273720"/>
          <a:ext cx="8339328" cy="158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225" tIns="437388" rIns="647225"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$ 14,600 for Single &amp; MFS</a:t>
          </a:r>
        </a:p>
        <a:p>
          <a:pPr marL="228600" lvl="1" indent="-228600" algn="l" defTabSz="933450">
            <a:lnSpc>
              <a:spcPct val="90000"/>
            </a:lnSpc>
            <a:spcBef>
              <a:spcPct val="0"/>
            </a:spcBef>
            <a:spcAft>
              <a:spcPct val="15000"/>
            </a:spcAft>
            <a:buChar char="•"/>
          </a:pPr>
          <a:r>
            <a:rPr lang="en-US" sz="2100" kern="1200" dirty="0"/>
            <a:t>$ 21,900 for HoH  </a:t>
          </a:r>
        </a:p>
        <a:p>
          <a:pPr marL="228600" lvl="1" indent="-228600" algn="l" defTabSz="933450">
            <a:lnSpc>
              <a:spcPct val="90000"/>
            </a:lnSpc>
            <a:spcBef>
              <a:spcPct val="0"/>
            </a:spcBef>
            <a:spcAft>
              <a:spcPct val="15000"/>
            </a:spcAft>
            <a:buChar char="•"/>
          </a:pPr>
          <a:r>
            <a:rPr lang="en-US" sz="2100" kern="1200" dirty="0"/>
            <a:t>$ 29,200 for MFJ &amp; Surviving Spouse</a:t>
          </a:r>
        </a:p>
      </dsp:txBody>
      <dsp:txXfrm>
        <a:off x="0" y="3273720"/>
        <a:ext cx="8339328" cy="1587600"/>
      </dsp:txXfrm>
    </dsp:sp>
    <dsp:sp modelId="{33C63C9D-00E6-4843-9D70-1A6E53B12FE9}">
      <dsp:nvSpPr>
        <dsp:cNvPr id="0" name=""/>
        <dsp:cNvSpPr/>
      </dsp:nvSpPr>
      <dsp:spPr>
        <a:xfrm>
          <a:off x="416966" y="2963760"/>
          <a:ext cx="5837529" cy="6199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0645" tIns="0" rIns="220645" bIns="0" numCol="1" spcCol="1270" anchor="ctr" anchorCtr="0">
          <a:noAutofit/>
        </a:bodyPr>
        <a:lstStyle/>
        <a:p>
          <a:pPr marL="0" lvl="0" indent="0" algn="l" defTabSz="933450">
            <a:lnSpc>
              <a:spcPct val="90000"/>
            </a:lnSpc>
            <a:spcBef>
              <a:spcPct val="0"/>
            </a:spcBef>
            <a:spcAft>
              <a:spcPct val="35000"/>
            </a:spcAft>
            <a:buNone/>
          </a:pPr>
          <a:r>
            <a:rPr lang="en-US" sz="2100" kern="1200" dirty="0"/>
            <a:t>2024</a:t>
          </a:r>
        </a:p>
      </dsp:txBody>
      <dsp:txXfrm>
        <a:off x="447228" y="2994022"/>
        <a:ext cx="5777005" cy="55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A15F8-E684-4B6E-A402-002204FCD19A}">
      <dsp:nvSpPr>
        <dsp:cNvPr id="0" name=""/>
        <dsp:cNvSpPr/>
      </dsp:nvSpPr>
      <dsp:spPr>
        <a:xfrm>
          <a:off x="0" y="310199"/>
          <a:ext cx="8339328" cy="529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10CD1EF-A960-4D90-BB6C-4ACB16F4EF7D}">
      <dsp:nvSpPr>
        <dsp:cNvPr id="0" name=""/>
        <dsp:cNvSpPr/>
      </dsp:nvSpPr>
      <dsp:spPr>
        <a:xfrm>
          <a:off x="416966" y="239"/>
          <a:ext cx="5837529" cy="6199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0645" tIns="0" rIns="220645" bIns="0" numCol="1" spcCol="1270" anchor="ctr" anchorCtr="0">
          <a:noAutofit/>
        </a:bodyPr>
        <a:lstStyle/>
        <a:p>
          <a:pPr marL="0" lvl="0" indent="0" algn="l" defTabSz="933450">
            <a:lnSpc>
              <a:spcPct val="90000"/>
            </a:lnSpc>
            <a:spcBef>
              <a:spcPct val="0"/>
            </a:spcBef>
            <a:spcAft>
              <a:spcPct val="35000"/>
            </a:spcAft>
            <a:buNone/>
          </a:pPr>
          <a:r>
            <a:rPr lang="en-US" sz="2100" kern="1200" dirty="0"/>
            <a:t>Standard Deduction for 2025!!!</a:t>
          </a:r>
        </a:p>
      </dsp:txBody>
      <dsp:txXfrm>
        <a:off x="447228" y="30501"/>
        <a:ext cx="5777005" cy="559396"/>
      </dsp:txXfrm>
    </dsp:sp>
    <dsp:sp modelId="{AA0BBA58-3D04-4944-ACD1-7E1ED5BB6629}">
      <dsp:nvSpPr>
        <dsp:cNvPr id="0" name=""/>
        <dsp:cNvSpPr/>
      </dsp:nvSpPr>
      <dsp:spPr>
        <a:xfrm>
          <a:off x="0" y="1262759"/>
          <a:ext cx="8339328" cy="158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225" tIns="437388" rIns="647225"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$ 15,000 for Single &amp; MFS</a:t>
          </a:r>
        </a:p>
        <a:p>
          <a:pPr marL="228600" lvl="1" indent="-228600" algn="l" defTabSz="933450">
            <a:lnSpc>
              <a:spcPct val="90000"/>
            </a:lnSpc>
            <a:spcBef>
              <a:spcPct val="0"/>
            </a:spcBef>
            <a:spcAft>
              <a:spcPct val="15000"/>
            </a:spcAft>
            <a:buChar char="•"/>
          </a:pPr>
          <a:r>
            <a:rPr lang="en-US" sz="2100" kern="1200" dirty="0"/>
            <a:t>$ 22,500 for HoH  </a:t>
          </a:r>
        </a:p>
        <a:p>
          <a:pPr marL="228600" lvl="1" indent="-228600" algn="l" defTabSz="933450">
            <a:lnSpc>
              <a:spcPct val="90000"/>
            </a:lnSpc>
            <a:spcBef>
              <a:spcPct val="0"/>
            </a:spcBef>
            <a:spcAft>
              <a:spcPct val="15000"/>
            </a:spcAft>
            <a:buChar char="•"/>
          </a:pPr>
          <a:r>
            <a:rPr lang="en-US" sz="2100" kern="1200" dirty="0"/>
            <a:t>$ 30,000 for MFJ &amp; Surviving Spouse</a:t>
          </a:r>
        </a:p>
      </dsp:txBody>
      <dsp:txXfrm>
        <a:off x="0" y="1262759"/>
        <a:ext cx="8339328" cy="1587600"/>
      </dsp:txXfrm>
    </dsp:sp>
    <dsp:sp modelId="{7FC1691D-CDF2-4B97-8FBE-78044F91C427}">
      <dsp:nvSpPr>
        <dsp:cNvPr id="0" name=""/>
        <dsp:cNvSpPr/>
      </dsp:nvSpPr>
      <dsp:spPr>
        <a:xfrm>
          <a:off x="416966" y="952799"/>
          <a:ext cx="5837529" cy="6199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0645" tIns="0" rIns="220645" bIns="0" numCol="1" spcCol="1270" anchor="ctr" anchorCtr="0">
          <a:noAutofit/>
        </a:bodyPr>
        <a:lstStyle/>
        <a:p>
          <a:pPr marL="0" lvl="0" indent="0" algn="l" defTabSz="933450">
            <a:lnSpc>
              <a:spcPct val="90000"/>
            </a:lnSpc>
            <a:spcBef>
              <a:spcPct val="0"/>
            </a:spcBef>
            <a:spcAft>
              <a:spcPct val="35000"/>
            </a:spcAft>
            <a:buNone/>
          </a:pPr>
          <a:r>
            <a:rPr lang="en-US" sz="2100" kern="1200" dirty="0"/>
            <a:t>2025 – Indexed for Inflation – Pre-OBBB Act</a:t>
          </a:r>
        </a:p>
      </dsp:txBody>
      <dsp:txXfrm>
        <a:off x="447228" y="983061"/>
        <a:ext cx="5777005" cy="559396"/>
      </dsp:txXfrm>
    </dsp:sp>
    <dsp:sp modelId="{447B69ED-1F54-47F8-A8E0-EBDF6589F9C4}">
      <dsp:nvSpPr>
        <dsp:cNvPr id="0" name=""/>
        <dsp:cNvSpPr/>
      </dsp:nvSpPr>
      <dsp:spPr>
        <a:xfrm>
          <a:off x="0" y="3273720"/>
          <a:ext cx="8339328" cy="158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225" tIns="437388" rIns="647225"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$ 15,750 for Single &amp; MFS</a:t>
          </a:r>
        </a:p>
        <a:p>
          <a:pPr marL="228600" lvl="1" indent="-228600" algn="l" defTabSz="933450">
            <a:lnSpc>
              <a:spcPct val="90000"/>
            </a:lnSpc>
            <a:spcBef>
              <a:spcPct val="0"/>
            </a:spcBef>
            <a:spcAft>
              <a:spcPct val="15000"/>
            </a:spcAft>
            <a:buChar char="•"/>
          </a:pPr>
          <a:r>
            <a:rPr lang="en-US" sz="2100" kern="1200" dirty="0"/>
            <a:t>$ 23,625 for HoH  </a:t>
          </a:r>
        </a:p>
        <a:p>
          <a:pPr marL="228600" lvl="1" indent="-228600" algn="l" defTabSz="933450">
            <a:lnSpc>
              <a:spcPct val="90000"/>
            </a:lnSpc>
            <a:spcBef>
              <a:spcPct val="0"/>
            </a:spcBef>
            <a:spcAft>
              <a:spcPct val="15000"/>
            </a:spcAft>
            <a:buChar char="•"/>
          </a:pPr>
          <a:r>
            <a:rPr lang="en-US" sz="2100" kern="1200" dirty="0"/>
            <a:t>$ 31,500 for MFJ &amp; Surviving Spouse</a:t>
          </a:r>
        </a:p>
      </dsp:txBody>
      <dsp:txXfrm>
        <a:off x="0" y="3273720"/>
        <a:ext cx="8339328" cy="1587600"/>
      </dsp:txXfrm>
    </dsp:sp>
    <dsp:sp modelId="{33C63C9D-00E6-4843-9D70-1A6E53B12FE9}">
      <dsp:nvSpPr>
        <dsp:cNvPr id="0" name=""/>
        <dsp:cNvSpPr/>
      </dsp:nvSpPr>
      <dsp:spPr>
        <a:xfrm>
          <a:off x="416966" y="2963760"/>
          <a:ext cx="5837529" cy="6199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0645" tIns="0" rIns="220645" bIns="0" numCol="1" spcCol="1270" anchor="ctr" anchorCtr="0">
          <a:noAutofit/>
        </a:bodyPr>
        <a:lstStyle/>
        <a:p>
          <a:pPr marL="0" lvl="0" indent="0" algn="l" defTabSz="933450">
            <a:lnSpc>
              <a:spcPct val="90000"/>
            </a:lnSpc>
            <a:spcBef>
              <a:spcPct val="0"/>
            </a:spcBef>
            <a:spcAft>
              <a:spcPct val="35000"/>
            </a:spcAft>
            <a:buNone/>
          </a:pPr>
          <a:r>
            <a:rPr lang="en-US" sz="2100" kern="1200" dirty="0"/>
            <a:t>2025 – OBBB – Cost $ 1.3 Trillion</a:t>
          </a:r>
        </a:p>
      </dsp:txBody>
      <dsp:txXfrm>
        <a:off x="447228" y="2994022"/>
        <a:ext cx="5777005" cy="559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A15F8-E684-4B6E-A402-002204FCD19A}">
      <dsp:nvSpPr>
        <dsp:cNvPr id="0" name=""/>
        <dsp:cNvSpPr/>
      </dsp:nvSpPr>
      <dsp:spPr>
        <a:xfrm>
          <a:off x="0" y="562059"/>
          <a:ext cx="8339328"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10CD1EF-A960-4D90-BB6C-4ACB16F4EF7D}">
      <dsp:nvSpPr>
        <dsp:cNvPr id="0" name=""/>
        <dsp:cNvSpPr/>
      </dsp:nvSpPr>
      <dsp:spPr>
        <a:xfrm>
          <a:off x="433578" y="0"/>
          <a:ext cx="5837529" cy="82285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0645" tIns="0" rIns="220645" bIns="0" numCol="1" spcCol="1270" anchor="ctr" anchorCtr="0">
          <a:noAutofit/>
        </a:bodyPr>
        <a:lstStyle/>
        <a:p>
          <a:pPr marL="0" lvl="0" indent="0" algn="l" defTabSz="889000">
            <a:lnSpc>
              <a:spcPct val="90000"/>
            </a:lnSpc>
            <a:spcBef>
              <a:spcPct val="0"/>
            </a:spcBef>
            <a:spcAft>
              <a:spcPct val="35000"/>
            </a:spcAft>
            <a:buNone/>
          </a:pPr>
          <a:r>
            <a:rPr lang="en-US" sz="2000" kern="1200" dirty="0"/>
            <a:t>Personal Exemption through the years!</a:t>
          </a:r>
        </a:p>
      </dsp:txBody>
      <dsp:txXfrm>
        <a:off x="473747" y="40169"/>
        <a:ext cx="5757191" cy="742520"/>
      </dsp:txXfrm>
    </dsp:sp>
    <dsp:sp modelId="{AA0BBA58-3D04-4944-ACD1-7E1ED5BB6629}">
      <dsp:nvSpPr>
        <dsp:cNvPr id="0" name=""/>
        <dsp:cNvSpPr/>
      </dsp:nvSpPr>
      <dsp:spPr>
        <a:xfrm>
          <a:off x="0" y="1469259"/>
          <a:ext cx="8339328" cy="8505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225" tIns="416560" rIns="647225"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$ 4,050 personal exemption, generally</a:t>
          </a:r>
        </a:p>
      </dsp:txBody>
      <dsp:txXfrm>
        <a:off x="0" y="1469259"/>
        <a:ext cx="8339328" cy="850500"/>
      </dsp:txXfrm>
    </dsp:sp>
    <dsp:sp modelId="{7FC1691D-CDF2-4B97-8FBE-78044F91C427}">
      <dsp:nvSpPr>
        <dsp:cNvPr id="0" name=""/>
        <dsp:cNvSpPr/>
      </dsp:nvSpPr>
      <dsp:spPr>
        <a:xfrm>
          <a:off x="416966" y="1174059"/>
          <a:ext cx="5837529" cy="590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0645" tIns="0" rIns="220645" bIns="0" numCol="1" spcCol="1270" anchor="ctr" anchorCtr="0">
          <a:noAutofit/>
        </a:bodyPr>
        <a:lstStyle/>
        <a:p>
          <a:pPr marL="0" lvl="0" indent="0" algn="l" defTabSz="889000">
            <a:lnSpc>
              <a:spcPct val="90000"/>
            </a:lnSpc>
            <a:spcBef>
              <a:spcPct val="0"/>
            </a:spcBef>
            <a:spcAft>
              <a:spcPct val="35000"/>
            </a:spcAft>
            <a:buNone/>
          </a:pPr>
          <a:r>
            <a:rPr lang="en-US" sz="2000" kern="1200" dirty="0"/>
            <a:t>2017</a:t>
          </a:r>
        </a:p>
      </dsp:txBody>
      <dsp:txXfrm>
        <a:off x="445787" y="1202880"/>
        <a:ext cx="5779887" cy="532758"/>
      </dsp:txXfrm>
    </dsp:sp>
    <dsp:sp modelId="{447B69ED-1F54-47F8-A8E0-EBDF6589F9C4}">
      <dsp:nvSpPr>
        <dsp:cNvPr id="0" name=""/>
        <dsp:cNvSpPr/>
      </dsp:nvSpPr>
      <dsp:spPr>
        <a:xfrm>
          <a:off x="0" y="2711690"/>
          <a:ext cx="8339328" cy="8505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225" tIns="416560" rIns="647225"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Suspended by TCJA</a:t>
          </a:r>
        </a:p>
      </dsp:txBody>
      <dsp:txXfrm>
        <a:off x="0" y="2711690"/>
        <a:ext cx="8339328" cy="850500"/>
      </dsp:txXfrm>
    </dsp:sp>
    <dsp:sp modelId="{33C63C9D-00E6-4843-9D70-1A6E53B12FE9}">
      <dsp:nvSpPr>
        <dsp:cNvPr id="0" name=""/>
        <dsp:cNvSpPr/>
      </dsp:nvSpPr>
      <dsp:spPr>
        <a:xfrm>
          <a:off x="416966" y="2427759"/>
          <a:ext cx="5837529" cy="590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0645" tIns="0" rIns="220645" bIns="0" numCol="1" spcCol="1270" anchor="ctr" anchorCtr="0">
          <a:noAutofit/>
        </a:bodyPr>
        <a:lstStyle/>
        <a:p>
          <a:pPr marL="0" lvl="0" indent="0" algn="l" defTabSz="889000">
            <a:lnSpc>
              <a:spcPct val="90000"/>
            </a:lnSpc>
            <a:spcBef>
              <a:spcPct val="0"/>
            </a:spcBef>
            <a:spcAft>
              <a:spcPct val="35000"/>
            </a:spcAft>
            <a:buNone/>
          </a:pPr>
          <a:r>
            <a:rPr lang="en-US" sz="2000" kern="1200" dirty="0"/>
            <a:t>2018-2025</a:t>
          </a:r>
        </a:p>
      </dsp:txBody>
      <dsp:txXfrm>
        <a:off x="445787" y="2456580"/>
        <a:ext cx="5779887" cy="532758"/>
      </dsp:txXfrm>
    </dsp:sp>
    <dsp:sp modelId="{6DAA4DE2-2E81-4EEF-A494-9916EED0496D}">
      <dsp:nvSpPr>
        <dsp:cNvPr id="0" name=""/>
        <dsp:cNvSpPr/>
      </dsp:nvSpPr>
      <dsp:spPr>
        <a:xfrm>
          <a:off x="0" y="3976659"/>
          <a:ext cx="8339328" cy="8505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225" tIns="416560" rIns="647225"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Permanently repealed by OBBB</a:t>
          </a:r>
        </a:p>
      </dsp:txBody>
      <dsp:txXfrm>
        <a:off x="0" y="3976659"/>
        <a:ext cx="8339328" cy="850500"/>
      </dsp:txXfrm>
    </dsp:sp>
    <dsp:sp modelId="{746B622B-6614-4E7E-A45C-3AC13CCA4479}">
      <dsp:nvSpPr>
        <dsp:cNvPr id="0" name=""/>
        <dsp:cNvSpPr/>
      </dsp:nvSpPr>
      <dsp:spPr>
        <a:xfrm>
          <a:off x="457199" y="3718559"/>
          <a:ext cx="5837529" cy="590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0645" tIns="0" rIns="220645" bIns="0" numCol="1" spcCol="1270" anchor="ctr" anchorCtr="0">
          <a:noAutofit/>
        </a:bodyPr>
        <a:lstStyle/>
        <a:p>
          <a:pPr marL="0" lvl="0" indent="0" algn="l" defTabSz="889000">
            <a:lnSpc>
              <a:spcPct val="90000"/>
            </a:lnSpc>
            <a:spcBef>
              <a:spcPct val="0"/>
            </a:spcBef>
            <a:spcAft>
              <a:spcPct val="35000"/>
            </a:spcAft>
            <a:buNone/>
          </a:pPr>
          <a:r>
            <a:rPr lang="en-US" sz="2000" kern="1200" dirty="0"/>
            <a:t>2026 forward</a:t>
          </a:r>
        </a:p>
      </dsp:txBody>
      <dsp:txXfrm>
        <a:off x="486020" y="3747380"/>
        <a:ext cx="5779887"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276315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3425" y="230188"/>
            <a:ext cx="5545138" cy="4157662"/>
          </a:xfrm>
          <a:prstGeom prst="rect">
            <a:avLst/>
          </a:prstGeom>
          <a:noFill/>
          <a:ln w="12700">
            <a:noFill/>
          </a:ln>
        </p:spPr>
        <p:txBody>
          <a:bodyPr vert="horz" lIns="83007" tIns="41503" rIns="83007" bIns="41503" rtlCol="0" anchor="ctr"/>
          <a:lstStyle/>
          <a:p>
            <a:pPr lvl="0"/>
            <a:endParaRPr lang="en-US" noProof="0" dirty="0"/>
          </a:p>
        </p:txBody>
      </p:sp>
      <p:sp>
        <p:nvSpPr>
          <p:cNvPr id="5" name="Notes Placeholder 4"/>
          <p:cNvSpPr>
            <a:spLocks noGrp="1"/>
          </p:cNvSpPr>
          <p:nvPr>
            <p:ph type="body" sz="quarter" idx="3"/>
          </p:nvPr>
        </p:nvSpPr>
        <p:spPr bwMode="auto">
          <a:xfrm>
            <a:off x="701040" y="4438244"/>
            <a:ext cx="5608320" cy="4155919"/>
          </a:xfrm>
          <a:prstGeom prst="rect">
            <a:avLst/>
          </a:prstGeom>
          <a:noFill/>
          <a:ln w="9525">
            <a:noFill/>
            <a:miter lim="800000"/>
            <a:headEnd/>
            <a:tailEnd/>
          </a:ln>
        </p:spPr>
        <p:txBody>
          <a:bodyPr vert="horz" wrap="square" lIns="91880" tIns="45940" rIns="91880" bIns="4594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bwMode="auto">
          <a:xfrm>
            <a:off x="3970938" y="8773957"/>
            <a:ext cx="3037840" cy="460542"/>
          </a:xfrm>
          <a:prstGeom prst="rect">
            <a:avLst/>
          </a:prstGeom>
          <a:noFill/>
          <a:ln w="9525">
            <a:noFill/>
            <a:miter lim="800000"/>
            <a:headEnd/>
            <a:tailEnd/>
          </a:ln>
        </p:spPr>
        <p:txBody>
          <a:bodyPr vert="horz" wrap="square" lIns="91880" tIns="45940" rIns="91880" bIns="45940" numCol="1" anchor="b" anchorCtr="0" compatLnSpc="1">
            <a:prstTxWarp prst="textNoShape">
              <a:avLst/>
            </a:prstTxWarp>
          </a:bodyPr>
          <a:lstStyle>
            <a:lvl1pPr algn="r" defTabSz="917576">
              <a:defRPr sz="1400">
                <a:latin typeface="Calibri" pitchFamily="34" charset="0"/>
              </a:defRPr>
            </a:lvl1pPr>
          </a:lstStyle>
          <a:p>
            <a:pPr>
              <a:defRPr/>
            </a:pPr>
            <a:fld id="{EEF62711-2206-44A8-A5C3-63A500E6ACCD}" type="slidenum">
              <a:rPr lang="en-US"/>
              <a:pPr>
                <a:defRPr/>
              </a:pPr>
              <a:t>‹#›</a:t>
            </a:fld>
            <a:endParaRPr lang="en-US" dirty="0"/>
          </a:p>
        </p:txBody>
      </p:sp>
    </p:spTree>
    <p:extLst>
      <p:ext uri="{BB962C8B-B14F-4D97-AF65-F5344CB8AC3E}">
        <p14:creationId xmlns:p14="http://schemas.microsoft.com/office/powerpoint/2010/main" val="273226187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buFont typeface="Arial" charset="0"/>
      <a:defRPr sz="1200" kern="1200">
        <a:solidFill>
          <a:schemeClr val="tx1"/>
        </a:solidFill>
        <a:latin typeface="+mn-lt"/>
        <a:ea typeface="+mn-ea"/>
        <a:cs typeface="+mn-cs"/>
      </a:defRPr>
    </a:lvl1pPr>
    <a:lvl2pPr marL="457200" algn="l" rtl="0" eaLnBrk="0" fontAlgn="base" hangingPunct="0">
      <a:spcBef>
        <a:spcPct val="30000"/>
      </a:spcBef>
      <a:spcAft>
        <a:spcPct val="0"/>
      </a:spcAft>
      <a:buFont typeface="Arial" charset="0"/>
      <a:buChar char="•"/>
      <a:defRPr sz="1200" kern="1200">
        <a:solidFill>
          <a:schemeClr val="tx1"/>
        </a:solidFill>
        <a:latin typeface="+mn-lt"/>
        <a:ea typeface="+mn-ea"/>
        <a:cs typeface="+mn-cs"/>
      </a:defRPr>
    </a:lvl2pPr>
    <a:lvl3pPr marL="914400" algn="l" rtl="0" eaLnBrk="0" fontAlgn="base" hangingPunct="0">
      <a:spcBef>
        <a:spcPct val="30000"/>
      </a:spcBef>
      <a:spcAft>
        <a:spcPct val="0"/>
      </a:spcAft>
      <a:buFont typeface="Arial" charset="0"/>
      <a:buChar char="•"/>
      <a:defRPr sz="1200" kern="1200">
        <a:solidFill>
          <a:schemeClr val="tx1"/>
        </a:solidFill>
        <a:latin typeface="+mn-lt"/>
        <a:ea typeface="+mn-ea"/>
        <a:cs typeface="+mn-cs"/>
      </a:defRPr>
    </a:lvl3pPr>
    <a:lvl4pPr marL="1371600" algn="l" rtl="0" eaLnBrk="0" fontAlgn="base" hangingPunct="0">
      <a:spcBef>
        <a:spcPct val="30000"/>
      </a:spcBef>
      <a:spcAft>
        <a:spcPct val="0"/>
      </a:spcAft>
      <a:buFont typeface="Arial" charset="0"/>
      <a:buChar char="•"/>
      <a:defRPr sz="1200" kern="1200">
        <a:solidFill>
          <a:schemeClr val="tx1"/>
        </a:solidFill>
        <a:latin typeface="+mn-lt"/>
        <a:ea typeface="+mn-ea"/>
        <a:cs typeface="+mn-cs"/>
      </a:defRPr>
    </a:lvl4pPr>
    <a:lvl5pPr marL="1828800" algn="l" rtl="0" eaLnBrk="0" fontAlgn="base" hangingPunct="0">
      <a:spcBef>
        <a:spcPct val="30000"/>
      </a:spcBef>
      <a:spcAft>
        <a:spcPct val="0"/>
      </a:spcAft>
      <a:buFont typeface="Arial"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B985265-D959-48FA-8DD3-264005D377F2}" type="slidenum">
              <a:rPr lang="en-US" smtClean="0"/>
              <a:pPr>
                <a:defRPr/>
              </a:pPr>
              <a:t>1</a:t>
            </a:fld>
            <a:endParaRPr lang="en-US" dirty="0"/>
          </a:p>
        </p:txBody>
      </p:sp>
    </p:spTree>
    <p:extLst>
      <p:ext uri="{BB962C8B-B14F-4D97-AF65-F5344CB8AC3E}">
        <p14:creationId xmlns:p14="http://schemas.microsoft.com/office/powerpoint/2010/main" val="1692120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85F44-DBF6-9639-8F66-348326768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037867-E82C-097E-FD66-C81629A796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0F8A6-96F2-CBA1-21B0-CC3002EF26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6D29E0-8461-55A8-99D9-BADF780010E1}"/>
              </a:ext>
            </a:extLst>
          </p:cNvPr>
          <p:cNvSpPr>
            <a:spLocks noGrp="1"/>
          </p:cNvSpPr>
          <p:nvPr>
            <p:ph type="sldNum" sz="quarter" idx="5"/>
          </p:nvPr>
        </p:nvSpPr>
        <p:spPr/>
        <p:txBody>
          <a:bodyPr/>
          <a:lstStyle/>
          <a:p>
            <a:pPr>
              <a:defRPr/>
            </a:pPr>
            <a:fld id="{EEF62711-2206-44A8-A5C3-63A500E6ACCD}" type="slidenum">
              <a:rPr lang="en-US" smtClean="0"/>
              <a:pPr>
                <a:defRPr/>
              </a:pPr>
              <a:t>10</a:t>
            </a:fld>
            <a:endParaRPr lang="en-US" dirty="0"/>
          </a:p>
        </p:txBody>
      </p:sp>
    </p:spTree>
    <p:extLst>
      <p:ext uri="{BB962C8B-B14F-4D97-AF65-F5344CB8AC3E}">
        <p14:creationId xmlns:p14="http://schemas.microsoft.com/office/powerpoint/2010/main" val="3882196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A766B-8F99-6B4F-8669-FE0F3227B9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E068B3-68D3-BAE7-1F57-928F64F23F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BD5C8B-8B8B-B2C6-0FF3-963FACB34F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856563-E7A6-E3C8-757D-70C31183674F}"/>
              </a:ext>
            </a:extLst>
          </p:cNvPr>
          <p:cNvSpPr>
            <a:spLocks noGrp="1"/>
          </p:cNvSpPr>
          <p:nvPr>
            <p:ph type="sldNum" sz="quarter" idx="5"/>
          </p:nvPr>
        </p:nvSpPr>
        <p:spPr/>
        <p:txBody>
          <a:bodyPr/>
          <a:lstStyle/>
          <a:p>
            <a:pPr>
              <a:defRPr/>
            </a:pPr>
            <a:fld id="{EEF62711-2206-44A8-A5C3-63A500E6ACCD}" type="slidenum">
              <a:rPr lang="en-US" smtClean="0"/>
              <a:pPr>
                <a:defRPr/>
              </a:pPr>
              <a:t>11</a:t>
            </a:fld>
            <a:endParaRPr lang="en-US" dirty="0"/>
          </a:p>
        </p:txBody>
      </p:sp>
    </p:spTree>
    <p:extLst>
      <p:ext uri="{BB962C8B-B14F-4D97-AF65-F5344CB8AC3E}">
        <p14:creationId xmlns:p14="http://schemas.microsoft.com/office/powerpoint/2010/main" val="1016389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2E955-D032-CC67-92B1-0F01AB88A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1C1D4-65F4-2E08-2D6C-7D29B591A6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AAB948-4628-AA80-9BFF-8B69D0F168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526287-F650-55C1-B7D1-038AFB21E0C2}"/>
              </a:ext>
            </a:extLst>
          </p:cNvPr>
          <p:cNvSpPr>
            <a:spLocks noGrp="1"/>
          </p:cNvSpPr>
          <p:nvPr>
            <p:ph type="sldNum" sz="quarter" idx="5"/>
          </p:nvPr>
        </p:nvSpPr>
        <p:spPr/>
        <p:txBody>
          <a:bodyPr/>
          <a:lstStyle/>
          <a:p>
            <a:pPr>
              <a:defRPr/>
            </a:pPr>
            <a:fld id="{EEF62711-2206-44A8-A5C3-63A500E6ACCD}" type="slidenum">
              <a:rPr lang="en-US" smtClean="0"/>
              <a:pPr>
                <a:defRPr/>
              </a:pPr>
              <a:t>12</a:t>
            </a:fld>
            <a:endParaRPr lang="en-US" dirty="0"/>
          </a:p>
        </p:txBody>
      </p:sp>
    </p:spTree>
    <p:extLst>
      <p:ext uri="{BB962C8B-B14F-4D97-AF65-F5344CB8AC3E}">
        <p14:creationId xmlns:p14="http://schemas.microsoft.com/office/powerpoint/2010/main" val="4088023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5DBF4-092F-C0C7-9754-06E700A839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043301-D1E7-EA4A-5469-9E8AF09E24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3539A9-45C2-AF7B-CF8D-E15E0E512F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6429D1-D218-A1C5-C5A9-8743AF232026}"/>
              </a:ext>
            </a:extLst>
          </p:cNvPr>
          <p:cNvSpPr>
            <a:spLocks noGrp="1"/>
          </p:cNvSpPr>
          <p:nvPr>
            <p:ph type="sldNum" sz="quarter" idx="5"/>
          </p:nvPr>
        </p:nvSpPr>
        <p:spPr/>
        <p:txBody>
          <a:bodyPr/>
          <a:lstStyle/>
          <a:p>
            <a:pPr>
              <a:defRPr/>
            </a:pPr>
            <a:fld id="{EEF62711-2206-44A8-A5C3-63A500E6ACCD}" type="slidenum">
              <a:rPr lang="en-US" smtClean="0"/>
              <a:pPr>
                <a:defRPr/>
              </a:pPr>
              <a:t>13</a:t>
            </a:fld>
            <a:endParaRPr lang="en-US" dirty="0"/>
          </a:p>
        </p:txBody>
      </p:sp>
    </p:spTree>
    <p:extLst>
      <p:ext uri="{BB962C8B-B14F-4D97-AF65-F5344CB8AC3E}">
        <p14:creationId xmlns:p14="http://schemas.microsoft.com/office/powerpoint/2010/main" val="1106367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67DDD-02BD-DC18-9401-D74FBAB2A8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D3475-D59D-F6BE-E968-58AB0CA22C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71729B-1668-448E-19D4-C571DB8725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39A752-28E1-BCB4-9989-975F2664374E}"/>
              </a:ext>
            </a:extLst>
          </p:cNvPr>
          <p:cNvSpPr>
            <a:spLocks noGrp="1"/>
          </p:cNvSpPr>
          <p:nvPr>
            <p:ph type="sldNum" sz="quarter" idx="5"/>
          </p:nvPr>
        </p:nvSpPr>
        <p:spPr/>
        <p:txBody>
          <a:bodyPr/>
          <a:lstStyle/>
          <a:p>
            <a:pPr>
              <a:defRPr/>
            </a:pPr>
            <a:fld id="{EEF62711-2206-44A8-A5C3-63A500E6ACCD}" type="slidenum">
              <a:rPr lang="en-US" smtClean="0"/>
              <a:pPr>
                <a:defRPr/>
              </a:pPr>
              <a:t>14</a:t>
            </a:fld>
            <a:endParaRPr lang="en-US" dirty="0"/>
          </a:p>
        </p:txBody>
      </p:sp>
    </p:spTree>
    <p:extLst>
      <p:ext uri="{BB962C8B-B14F-4D97-AF65-F5344CB8AC3E}">
        <p14:creationId xmlns:p14="http://schemas.microsoft.com/office/powerpoint/2010/main" val="2242339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sure you are all already aware but just a reminder that the due date is actually April 15</a:t>
            </a:r>
          </a:p>
          <a:p>
            <a:endParaRPr lang="en-US" dirty="0"/>
          </a:p>
          <a:p>
            <a:r>
              <a:rPr lang="en-US" dirty="0"/>
              <a:t>Remember this could change if you have a taxpayer that lives in a disaster area – for example, there are some taxpayers in disaster areas during 2023 that haven’t filed their 2022 returns yet because their extended deadline is 2/15/24 – see for example IL-2023-07 issued on 11/24/23 for Illinois taxpayers that reside or have a business in Cook County – relates to returns that were due after 9/17/23 – so includes payroll taxes due Oct 31 and Jan 31, 24, quarterly estimates that would be due on 1/16, calendar year corporate returns that were on extension until 10/16 </a:t>
            </a:r>
          </a:p>
          <a:p>
            <a:r>
              <a:rPr lang="en-US" dirty="0"/>
              <a:t>Of course keep in mind that Illinois did not follow these rules</a:t>
            </a:r>
          </a:p>
          <a:p>
            <a:endParaRPr lang="en-US" dirty="0"/>
          </a:p>
          <a:p>
            <a:r>
              <a:rPr lang="en-US" dirty="0"/>
              <a:t>I wonder about smaller refunds not because the child tax credits are currently set to be different from 2022 returns – I worry more about the stock market come back and higher investment income</a:t>
            </a:r>
          </a:p>
          <a:p>
            <a:endParaRPr lang="en-US" dirty="0"/>
          </a:p>
          <a:p>
            <a:r>
              <a:rPr lang="en-US" dirty="0"/>
              <a:t>I say may on the student loan interest only because it’s hard to say how much has actually been paid</a:t>
            </a:r>
          </a:p>
          <a:p>
            <a:endParaRPr lang="en-US" dirty="0"/>
          </a:p>
          <a:p>
            <a:r>
              <a:rPr lang="en-US" dirty="0"/>
              <a:t>Remember the program getting press this week has been in place for 10 years – the borrowers have worked in public service for 10 years and have been making payments on the loans for 20 years.  Debts will be cancelled under the SAVE plan</a:t>
            </a:r>
          </a:p>
        </p:txBody>
      </p:sp>
      <p:sp>
        <p:nvSpPr>
          <p:cNvPr id="4" name="Slide Number Placeholder 3"/>
          <p:cNvSpPr>
            <a:spLocks noGrp="1"/>
          </p:cNvSpPr>
          <p:nvPr>
            <p:ph type="sldNum" sz="quarter" idx="5"/>
          </p:nvPr>
        </p:nvSpPr>
        <p:spPr/>
        <p:txBody>
          <a:bodyPr/>
          <a:lstStyle/>
          <a:p>
            <a:pPr>
              <a:defRPr/>
            </a:pPr>
            <a:fld id="{EEF62711-2206-44A8-A5C3-63A500E6ACCD}" type="slidenum">
              <a:rPr lang="en-US" smtClean="0"/>
              <a:pPr>
                <a:defRPr/>
              </a:pPr>
              <a:t>15</a:t>
            </a:fld>
            <a:endParaRPr lang="en-US" dirty="0"/>
          </a:p>
        </p:txBody>
      </p:sp>
    </p:spTree>
    <p:extLst>
      <p:ext uri="{BB962C8B-B14F-4D97-AF65-F5344CB8AC3E}">
        <p14:creationId xmlns:p14="http://schemas.microsoft.com/office/powerpoint/2010/main" val="488577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76B33-7A59-DE82-DA9A-58DB38A01B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89756C-24A6-4582-5FBE-102CD6B3FB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8C862E-6684-364C-B586-65441F3E1B2B}"/>
              </a:ext>
            </a:extLst>
          </p:cNvPr>
          <p:cNvSpPr>
            <a:spLocks noGrp="1"/>
          </p:cNvSpPr>
          <p:nvPr>
            <p:ph type="body" idx="1"/>
          </p:nvPr>
        </p:nvSpPr>
        <p:spPr/>
        <p:txBody>
          <a:bodyPr/>
          <a:lstStyle/>
          <a:p>
            <a:r>
              <a:rPr lang="en-US" dirty="0"/>
              <a:t>I am sure you are all already aware but just a reminder that the due date is actually April 15</a:t>
            </a:r>
          </a:p>
          <a:p>
            <a:endParaRPr lang="en-US" dirty="0"/>
          </a:p>
          <a:p>
            <a:r>
              <a:rPr lang="en-US" dirty="0"/>
              <a:t>Remember this could change if you have a taxpayer that lives in a disaster area – for example, there are some taxpayers in disaster areas during 2023 that haven’t filed their 2022 returns yet because their extended deadline is 2/15/24 – see for example IL-2023-07 issued on 11/24/23 for Illinois taxpayers that reside or have a business in Cook County – relates to returns that were due after 9/17/23 – so includes payroll taxes due Oct 31 and Jan 31, 24, quarterly estimates that would be due on 1/16, calendar year corporate returns that were on extension until 10/16 </a:t>
            </a:r>
          </a:p>
          <a:p>
            <a:r>
              <a:rPr lang="en-US" dirty="0"/>
              <a:t>Of course keep in mind that Illinois did not follow these rules</a:t>
            </a:r>
          </a:p>
          <a:p>
            <a:endParaRPr lang="en-US" dirty="0"/>
          </a:p>
          <a:p>
            <a:r>
              <a:rPr lang="en-US" dirty="0"/>
              <a:t>I wonder about smaller refunds not because the child tax credits are currently set to be different from 2022 returns – I worry more about the stock market come back and higher investment income</a:t>
            </a:r>
          </a:p>
          <a:p>
            <a:endParaRPr lang="en-US" dirty="0"/>
          </a:p>
          <a:p>
            <a:r>
              <a:rPr lang="en-US" dirty="0"/>
              <a:t>I say may on the student loan interest only because it’s hard to say how much has actually been paid</a:t>
            </a:r>
          </a:p>
          <a:p>
            <a:endParaRPr lang="en-US" dirty="0"/>
          </a:p>
          <a:p>
            <a:r>
              <a:rPr lang="en-US" dirty="0"/>
              <a:t>Remember the program getting press this week has been in place for 10 years – the borrowers have worked in public service for 10 years and have been making payments on the loans for 20 years.  Debts will be cancelled under the SAVE plan</a:t>
            </a:r>
          </a:p>
        </p:txBody>
      </p:sp>
      <p:sp>
        <p:nvSpPr>
          <p:cNvPr id="4" name="Slide Number Placeholder 3">
            <a:extLst>
              <a:ext uri="{FF2B5EF4-FFF2-40B4-BE49-F238E27FC236}">
                <a16:creationId xmlns:a16="http://schemas.microsoft.com/office/drawing/2014/main" id="{A7C18AA4-CCE7-EE55-4559-56A1F0CDF5C9}"/>
              </a:ext>
            </a:extLst>
          </p:cNvPr>
          <p:cNvSpPr>
            <a:spLocks noGrp="1"/>
          </p:cNvSpPr>
          <p:nvPr>
            <p:ph type="sldNum" sz="quarter" idx="5"/>
          </p:nvPr>
        </p:nvSpPr>
        <p:spPr/>
        <p:txBody>
          <a:bodyPr/>
          <a:lstStyle/>
          <a:p>
            <a:pPr>
              <a:defRPr/>
            </a:pPr>
            <a:fld id="{EEF62711-2206-44A8-A5C3-63A500E6ACCD}" type="slidenum">
              <a:rPr lang="en-US" smtClean="0"/>
              <a:pPr>
                <a:defRPr/>
              </a:pPr>
              <a:t>16</a:t>
            </a:fld>
            <a:endParaRPr lang="en-US" dirty="0"/>
          </a:p>
        </p:txBody>
      </p:sp>
    </p:spTree>
    <p:extLst>
      <p:ext uri="{BB962C8B-B14F-4D97-AF65-F5344CB8AC3E}">
        <p14:creationId xmlns:p14="http://schemas.microsoft.com/office/powerpoint/2010/main" val="3216143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F62711-2206-44A8-A5C3-63A500E6ACCD}" type="slidenum">
              <a:rPr lang="en-US" smtClean="0"/>
              <a:pPr>
                <a:defRPr/>
              </a:pPr>
              <a:t>32</a:t>
            </a:fld>
            <a:endParaRPr lang="en-US" dirty="0"/>
          </a:p>
        </p:txBody>
      </p:sp>
    </p:spTree>
    <p:extLst>
      <p:ext uri="{BB962C8B-B14F-4D97-AF65-F5344CB8AC3E}">
        <p14:creationId xmlns:p14="http://schemas.microsoft.com/office/powerpoint/2010/main" val="3036683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F62711-2206-44A8-A5C3-63A500E6ACCD}" type="slidenum">
              <a:rPr lang="en-US" smtClean="0"/>
              <a:pPr>
                <a:defRPr/>
              </a:pPr>
              <a:t>2</a:t>
            </a:fld>
            <a:endParaRPr lang="en-US" dirty="0"/>
          </a:p>
        </p:txBody>
      </p:sp>
    </p:spTree>
    <p:extLst>
      <p:ext uri="{BB962C8B-B14F-4D97-AF65-F5344CB8AC3E}">
        <p14:creationId xmlns:p14="http://schemas.microsoft.com/office/powerpoint/2010/main" val="1610225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454D2-75A6-4479-E0A2-104EE785EB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29C99F-949B-C0A4-ADDD-52C6EE8402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74F992-F96C-1C42-9558-C1E46F9E63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A1C304-441D-ADC8-BBF1-DE36E790C2CE}"/>
              </a:ext>
            </a:extLst>
          </p:cNvPr>
          <p:cNvSpPr>
            <a:spLocks noGrp="1"/>
          </p:cNvSpPr>
          <p:nvPr>
            <p:ph type="sldNum" sz="quarter" idx="5"/>
          </p:nvPr>
        </p:nvSpPr>
        <p:spPr/>
        <p:txBody>
          <a:bodyPr/>
          <a:lstStyle/>
          <a:p>
            <a:pPr>
              <a:defRPr/>
            </a:pPr>
            <a:fld id="{EEF62711-2206-44A8-A5C3-63A500E6ACCD}" type="slidenum">
              <a:rPr lang="en-US" smtClean="0"/>
              <a:pPr>
                <a:defRPr/>
              </a:pPr>
              <a:t>3</a:t>
            </a:fld>
            <a:endParaRPr lang="en-US" dirty="0"/>
          </a:p>
        </p:txBody>
      </p:sp>
    </p:spTree>
    <p:extLst>
      <p:ext uri="{BB962C8B-B14F-4D97-AF65-F5344CB8AC3E}">
        <p14:creationId xmlns:p14="http://schemas.microsoft.com/office/powerpoint/2010/main" val="1206992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81206-4515-4302-768E-CD6ED40730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5C99D3-8C02-188B-6000-B2EF6BF92E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7D14E0-415D-0072-E4BE-7E391DAFDF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8778A5-92F4-680E-A762-2ADFA309DAAD}"/>
              </a:ext>
            </a:extLst>
          </p:cNvPr>
          <p:cNvSpPr>
            <a:spLocks noGrp="1"/>
          </p:cNvSpPr>
          <p:nvPr>
            <p:ph type="sldNum" sz="quarter" idx="5"/>
          </p:nvPr>
        </p:nvSpPr>
        <p:spPr/>
        <p:txBody>
          <a:bodyPr/>
          <a:lstStyle/>
          <a:p>
            <a:pPr>
              <a:defRPr/>
            </a:pPr>
            <a:fld id="{EEF62711-2206-44A8-A5C3-63A500E6ACCD}" type="slidenum">
              <a:rPr lang="en-US" smtClean="0"/>
              <a:pPr>
                <a:defRPr/>
              </a:pPr>
              <a:t>4</a:t>
            </a:fld>
            <a:endParaRPr lang="en-US" dirty="0"/>
          </a:p>
        </p:txBody>
      </p:sp>
    </p:spTree>
    <p:extLst>
      <p:ext uri="{BB962C8B-B14F-4D97-AF65-F5344CB8AC3E}">
        <p14:creationId xmlns:p14="http://schemas.microsoft.com/office/powerpoint/2010/main" val="307697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FD28A-BF71-0709-4B8A-FA2DBB6AC1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F4DC50-E9C2-429B-A783-8D675586AB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A04517-672D-31CE-764C-0DBD7E4D51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A659DB-FD96-4031-5FBE-91E1093094D5}"/>
              </a:ext>
            </a:extLst>
          </p:cNvPr>
          <p:cNvSpPr>
            <a:spLocks noGrp="1"/>
          </p:cNvSpPr>
          <p:nvPr>
            <p:ph type="sldNum" sz="quarter" idx="5"/>
          </p:nvPr>
        </p:nvSpPr>
        <p:spPr/>
        <p:txBody>
          <a:bodyPr/>
          <a:lstStyle/>
          <a:p>
            <a:pPr>
              <a:defRPr/>
            </a:pPr>
            <a:fld id="{EEF62711-2206-44A8-A5C3-63A500E6ACCD}" type="slidenum">
              <a:rPr lang="en-US" smtClean="0"/>
              <a:pPr>
                <a:defRPr/>
              </a:pPr>
              <a:t>5</a:t>
            </a:fld>
            <a:endParaRPr lang="en-US" dirty="0"/>
          </a:p>
        </p:txBody>
      </p:sp>
    </p:spTree>
    <p:extLst>
      <p:ext uri="{BB962C8B-B14F-4D97-AF65-F5344CB8AC3E}">
        <p14:creationId xmlns:p14="http://schemas.microsoft.com/office/powerpoint/2010/main" val="90362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7C81C-8125-4805-A91E-239209B997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FD9808-A1C6-0259-53B8-C4EAE34B20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048CDB-DBF2-3AA0-EC3F-E17618ADA9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35B3BA-F74B-9DDD-CA1B-58E171240A5F}"/>
              </a:ext>
            </a:extLst>
          </p:cNvPr>
          <p:cNvSpPr>
            <a:spLocks noGrp="1"/>
          </p:cNvSpPr>
          <p:nvPr>
            <p:ph type="sldNum" sz="quarter" idx="5"/>
          </p:nvPr>
        </p:nvSpPr>
        <p:spPr/>
        <p:txBody>
          <a:bodyPr/>
          <a:lstStyle/>
          <a:p>
            <a:pPr>
              <a:defRPr/>
            </a:pPr>
            <a:fld id="{EEF62711-2206-44A8-A5C3-63A500E6ACCD}" type="slidenum">
              <a:rPr lang="en-US" smtClean="0"/>
              <a:pPr>
                <a:defRPr/>
              </a:pPr>
              <a:t>6</a:t>
            </a:fld>
            <a:endParaRPr lang="en-US" dirty="0"/>
          </a:p>
        </p:txBody>
      </p:sp>
    </p:spTree>
    <p:extLst>
      <p:ext uri="{BB962C8B-B14F-4D97-AF65-F5344CB8AC3E}">
        <p14:creationId xmlns:p14="http://schemas.microsoft.com/office/powerpoint/2010/main" val="2696993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9E0DA-70AF-3AF2-85C8-392E6784B7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045886-DA44-174B-2363-E67B8A084F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344408-1863-A1F6-1C55-82E309B9F3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FB59C7-FB56-E75F-DCC6-6B2E9E26E3AC}"/>
              </a:ext>
            </a:extLst>
          </p:cNvPr>
          <p:cNvSpPr>
            <a:spLocks noGrp="1"/>
          </p:cNvSpPr>
          <p:nvPr>
            <p:ph type="sldNum" sz="quarter" idx="5"/>
          </p:nvPr>
        </p:nvSpPr>
        <p:spPr/>
        <p:txBody>
          <a:bodyPr/>
          <a:lstStyle/>
          <a:p>
            <a:pPr>
              <a:defRPr/>
            </a:pPr>
            <a:fld id="{EEF62711-2206-44A8-A5C3-63A500E6ACCD}" type="slidenum">
              <a:rPr lang="en-US" smtClean="0"/>
              <a:pPr>
                <a:defRPr/>
              </a:pPr>
              <a:t>7</a:t>
            </a:fld>
            <a:endParaRPr lang="en-US" dirty="0"/>
          </a:p>
        </p:txBody>
      </p:sp>
    </p:spTree>
    <p:extLst>
      <p:ext uri="{BB962C8B-B14F-4D97-AF65-F5344CB8AC3E}">
        <p14:creationId xmlns:p14="http://schemas.microsoft.com/office/powerpoint/2010/main" val="2216613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58B6D-6547-D375-6D79-C7254DD6D0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E7764-A1F7-94BD-3A1C-60FDE2BC86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1534CC-BF2F-D51E-2AF2-0C35F40B06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D14573-DF25-C6DD-4DD9-E0ED5F9C01A4}"/>
              </a:ext>
            </a:extLst>
          </p:cNvPr>
          <p:cNvSpPr>
            <a:spLocks noGrp="1"/>
          </p:cNvSpPr>
          <p:nvPr>
            <p:ph type="sldNum" sz="quarter" idx="5"/>
          </p:nvPr>
        </p:nvSpPr>
        <p:spPr/>
        <p:txBody>
          <a:bodyPr/>
          <a:lstStyle/>
          <a:p>
            <a:pPr>
              <a:defRPr/>
            </a:pPr>
            <a:fld id="{EEF62711-2206-44A8-A5C3-63A500E6ACCD}" type="slidenum">
              <a:rPr lang="en-US" smtClean="0"/>
              <a:pPr>
                <a:defRPr/>
              </a:pPr>
              <a:t>8</a:t>
            </a:fld>
            <a:endParaRPr lang="en-US" dirty="0"/>
          </a:p>
        </p:txBody>
      </p:sp>
    </p:spTree>
    <p:extLst>
      <p:ext uri="{BB962C8B-B14F-4D97-AF65-F5344CB8AC3E}">
        <p14:creationId xmlns:p14="http://schemas.microsoft.com/office/powerpoint/2010/main" val="691486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B8D69-3C34-1CBC-E564-044AD08066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2DA94-DF1A-A904-6175-DD9B4AEDE5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154BE2-C858-2CEF-13F3-EA92345763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2D9541-3600-756D-098F-6BF9A1D2C143}"/>
              </a:ext>
            </a:extLst>
          </p:cNvPr>
          <p:cNvSpPr>
            <a:spLocks noGrp="1"/>
          </p:cNvSpPr>
          <p:nvPr>
            <p:ph type="sldNum" sz="quarter" idx="5"/>
          </p:nvPr>
        </p:nvSpPr>
        <p:spPr/>
        <p:txBody>
          <a:bodyPr/>
          <a:lstStyle/>
          <a:p>
            <a:pPr>
              <a:defRPr/>
            </a:pPr>
            <a:fld id="{EEF62711-2206-44A8-A5C3-63A500E6ACCD}" type="slidenum">
              <a:rPr lang="en-US" smtClean="0"/>
              <a:pPr>
                <a:defRPr/>
              </a:pPr>
              <a:t>9</a:t>
            </a:fld>
            <a:endParaRPr lang="en-US" dirty="0"/>
          </a:p>
        </p:txBody>
      </p:sp>
    </p:spTree>
    <p:extLst>
      <p:ext uri="{BB962C8B-B14F-4D97-AF65-F5344CB8AC3E}">
        <p14:creationId xmlns:p14="http://schemas.microsoft.com/office/powerpoint/2010/main" val="3726779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auto">
          <a:xfrm>
            <a:off x="457200" y="533400"/>
            <a:ext cx="8229600" cy="792162"/>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lvl1pPr>
              <a:defRPr/>
            </a:lvl1pPr>
          </a:lstStyle>
          <a:p>
            <a:pPr lvl="0"/>
            <a:r>
              <a:rPr lang="en-US" dirty="0"/>
              <a:t>Title</a:t>
            </a:r>
          </a:p>
        </p:txBody>
      </p:sp>
    </p:spTree>
    <p:extLst>
      <p:ext uri="{BB962C8B-B14F-4D97-AF65-F5344CB8AC3E}">
        <p14:creationId xmlns:p14="http://schemas.microsoft.com/office/powerpoint/2010/main" val="1753198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6972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9481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3D581-D5E5-4B85-A894-021EC3826A52}" type="slidenum">
              <a:rPr lang="en-US" smtClean="0"/>
              <a:t>‹#›</a:t>
            </a:fld>
            <a:endParaRPr lang="en-US"/>
          </a:p>
        </p:txBody>
      </p:sp>
    </p:spTree>
    <p:extLst>
      <p:ext uri="{BB962C8B-B14F-4D97-AF65-F5344CB8AC3E}">
        <p14:creationId xmlns:p14="http://schemas.microsoft.com/office/powerpoint/2010/main" val="1198698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3D581-D5E5-4B85-A894-021EC3826A52}" type="slidenum">
              <a:rPr lang="en-US" smtClean="0"/>
              <a:t>‹#›</a:t>
            </a:fld>
            <a:endParaRPr lang="en-US"/>
          </a:p>
        </p:txBody>
      </p:sp>
    </p:spTree>
    <p:extLst>
      <p:ext uri="{BB962C8B-B14F-4D97-AF65-F5344CB8AC3E}">
        <p14:creationId xmlns:p14="http://schemas.microsoft.com/office/powerpoint/2010/main" val="3139210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03D581-D5E5-4B85-A894-021EC3826A52}" type="slidenum">
              <a:rPr lang="en-US" smtClean="0"/>
              <a:t>‹#›</a:t>
            </a:fld>
            <a:endParaRPr lang="en-US"/>
          </a:p>
        </p:txBody>
      </p:sp>
    </p:spTree>
    <p:extLst>
      <p:ext uri="{BB962C8B-B14F-4D97-AF65-F5344CB8AC3E}">
        <p14:creationId xmlns:p14="http://schemas.microsoft.com/office/powerpoint/2010/main" val="256000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CCECF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03D581-D5E5-4B85-A894-021EC3826A52}" type="slidenum">
              <a:rPr lang="en-US" smtClean="0"/>
              <a:t>‹#›</a:t>
            </a:fld>
            <a:endParaRPr lang="en-US"/>
          </a:p>
        </p:txBody>
      </p:sp>
    </p:spTree>
    <p:extLst>
      <p:ext uri="{BB962C8B-B14F-4D97-AF65-F5344CB8AC3E}">
        <p14:creationId xmlns:p14="http://schemas.microsoft.com/office/powerpoint/2010/main" val="2692850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3D581-D5E5-4B85-A894-021EC3826A52}" type="slidenum">
              <a:rPr lang="en-US" smtClean="0"/>
              <a:t>‹#›</a:t>
            </a:fld>
            <a:endParaRPr lang="en-US"/>
          </a:p>
        </p:txBody>
      </p:sp>
    </p:spTree>
    <p:extLst>
      <p:ext uri="{BB962C8B-B14F-4D97-AF65-F5344CB8AC3E}">
        <p14:creationId xmlns:p14="http://schemas.microsoft.com/office/powerpoint/2010/main" val="1421754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3D581-D5E5-4B85-A894-021EC3826A52}" type="slidenum">
              <a:rPr lang="en-US" smtClean="0"/>
              <a:t>‹#›</a:t>
            </a:fld>
            <a:endParaRPr lang="en-US"/>
          </a:p>
        </p:txBody>
      </p:sp>
    </p:spTree>
    <p:extLst>
      <p:ext uri="{BB962C8B-B14F-4D97-AF65-F5344CB8AC3E}">
        <p14:creationId xmlns:p14="http://schemas.microsoft.com/office/powerpoint/2010/main" val="525383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3D581-D5E5-4B85-A894-021EC3826A52}" type="slidenum">
              <a:rPr lang="en-US" smtClean="0"/>
              <a:t>‹#›</a:t>
            </a:fld>
            <a:endParaRPr lang="en-US"/>
          </a:p>
        </p:txBody>
      </p:sp>
    </p:spTree>
    <p:extLst>
      <p:ext uri="{BB962C8B-B14F-4D97-AF65-F5344CB8AC3E}">
        <p14:creationId xmlns:p14="http://schemas.microsoft.com/office/powerpoint/2010/main" val="4104595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3D581-D5E5-4B85-A894-021EC3826A52}" type="slidenum">
              <a:rPr lang="en-US" smtClean="0"/>
              <a:t>‹#›</a:t>
            </a:fld>
            <a:endParaRPr lang="en-US"/>
          </a:p>
        </p:txBody>
      </p:sp>
    </p:spTree>
    <p:extLst>
      <p:ext uri="{BB962C8B-B14F-4D97-AF65-F5344CB8AC3E}">
        <p14:creationId xmlns:p14="http://schemas.microsoft.com/office/powerpoint/2010/main" val="1887987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6179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19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480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4276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7461880" y="4755034"/>
            <a:ext cx="1682120"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59707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569214" y="1234440"/>
            <a:ext cx="8003286"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534924" y="2743200"/>
            <a:ext cx="2496312"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433322" y="2258568"/>
            <a:ext cx="699516" cy="932688"/>
          </a:xfrm>
          <a:prstGeom prst="ellipse">
            <a:avLst/>
          </a:prstGeom>
          <a:solidFill>
            <a:schemeClr val="accent3"/>
          </a:solidFill>
        </p:spPr>
        <p:txBody>
          <a:bodyPr lIns="0" tIns="0" rIns="0" bIns="0" anchor="ctr">
            <a:noAutofit/>
          </a:bodyPr>
          <a:lstStyle>
            <a:lvl1pPr marL="0" indent="0" algn="ctr">
              <a:buNone/>
              <a:defRPr sz="675"/>
            </a:lvl1pPr>
          </a:lstStyle>
          <a:p>
            <a:r>
              <a:rPr lang="en-US" dirty="0"/>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44093" y="3950208"/>
            <a:ext cx="2077974"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3332988" y="2743200"/>
            <a:ext cx="2496312"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4231386" y="2258568"/>
            <a:ext cx="699516" cy="932688"/>
          </a:xfrm>
          <a:prstGeom prst="ellipse">
            <a:avLst/>
          </a:prstGeom>
          <a:solidFill>
            <a:schemeClr val="accent1"/>
          </a:solidFill>
        </p:spPr>
        <p:txBody>
          <a:bodyPr lIns="0" tIns="0" rIns="0" bIns="0" anchor="ctr">
            <a:noAutofit/>
          </a:bodyPr>
          <a:lstStyle>
            <a:lvl1pPr marL="0" indent="0" algn="ctr">
              <a:buNone/>
              <a:defRPr sz="675"/>
            </a:lvl1pPr>
          </a:lstStyle>
          <a:p>
            <a:r>
              <a:rPr lang="en-US" dirty="0"/>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3542157" y="3950208"/>
            <a:ext cx="2077974"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6069330" y="2743200"/>
            <a:ext cx="2496312"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6967728" y="2258568"/>
            <a:ext cx="699516" cy="932688"/>
          </a:xfrm>
          <a:prstGeom prst="ellipse">
            <a:avLst/>
          </a:prstGeom>
          <a:solidFill>
            <a:schemeClr val="accent4"/>
          </a:solidFill>
        </p:spPr>
        <p:txBody>
          <a:bodyPr lIns="0" tIns="0" rIns="0" bIns="0" anchor="ctr">
            <a:noAutofit/>
          </a:bodyPr>
          <a:lstStyle>
            <a:lvl1pPr marL="0" indent="0" algn="ctr">
              <a:buNone/>
              <a:defRPr sz="675"/>
            </a:lvl1pPr>
          </a:lstStyle>
          <a:p>
            <a:r>
              <a:rPr lang="en-US" dirty="0"/>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6278499" y="3950208"/>
            <a:ext cx="2077974"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43567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1682120"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404622" y="2103120"/>
            <a:ext cx="8339328"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69639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auto">
          <a:xfrm>
            <a:off x="457200" y="533400"/>
            <a:ext cx="8229600" cy="792162"/>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lvl1pPr>
              <a:defRPr/>
            </a:lvl1pPr>
          </a:lstStyle>
          <a:p>
            <a:pPr lvl="0"/>
            <a:r>
              <a:rPr lang="en-US" dirty="0"/>
              <a:t>Title</a:t>
            </a:r>
          </a:p>
        </p:txBody>
      </p:sp>
    </p:spTree>
    <p:extLst>
      <p:ext uri="{BB962C8B-B14F-4D97-AF65-F5344CB8AC3E}">
        <p14:creationId xmlns:p14="http://schemas.microsoft.com/office/powerpoint/2010/main" val="3208275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9304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theme" Target="../theme/theme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5.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1F4FF"/>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533400"/>
            <a:ext cx="8229600" cy="792162"/>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p>
            <a:pPr lvl="0"/>
            <a:r>
              <a:rPr lang="en-US" dirty="0"/>
              <a:t>Title</a:t>
            </a:r>
          </a:p>
        </p:txBody>
      </p:sp>
      <p:sp>
        <p:nvSpPr>
          <p:cNvPr id="219153" name="Line 17"/>
          <p:cNvSpPr>
            <a:spLocks noChangeShapeType="1"/>
          </p:cNvSpPr>
          <p:nvPr/>
        </p:nvSpPr>
        <p:spPr bwMode="auto">
          <a:xfrm>
            <a:off x="533400" y="1295400"/>
            <a:ext cx="8077200" cy="0"/>
          </a:xfrm>
          <a:prstGeom prst="line">
            <a:avLst/>
          </a:prstGeom>
          <a:noFill/>
          <a:ln w="25400">
            <a:solidFill>
              <a:srgbClr val="002060"/>
            </a:solidFill>
            <a:round/>
            <a:headEnd/>
            <a:tailEnd/>
          </a:ln>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187" r:id="rId1"/>
    <p:sldLayoutId id="2147484194" r:id="rId2"/>
    <p:sldLayoutId id="2147484192" r:id="rId3"/>
    <p:sldLayoutId id="2147484195" r:id="rId4"/>
    <p:sldLayoutId id="2147484208" r:id="rId5"/>
    <p:sldLayoutId id="2147484209" r:id="rId6"/>
    <p:sldLayoutId id="2147484212" r:id="rId7"/>
  </p:sldLayoutIdLst>
  <p:hf hdr="0" ftr="0" dt="0"/>
  <p:txStyles>
    <p:titleStyle>
      <a:lvl1pPr algn="ctr" rtl="0" eaLnBrk="1" fontAlgn="base" hangingPunct="1">
        <a:spcBef>
          <a:spcPct val="0"/>
        </a:spcBef>
        <a:spcAft>
          <a:spcPct val="0"/>
        </a:spcAft>
        <a:defRPr sz="4400" b="1">
          <a:solidFill>
            <a:srgbClr val="002060"/>
          </a:solidFill>
          <a:latin typeface="+mj-lt"/>
          <a:ea typeface="+mj-ea"/>
          <a:cs typeface="+mj-cs"/>
        </a:defRPr>
      </a:lvl1pPr>
      <a:lvl2pPr algn="ctr" rtl="0" eaLnBrk="1" fontAlgn="base" hangingPunct="1">
        <a:spcBef>
          <a:spcPct val="0"/>
        </a:spcBef>
        <a:spcAft>
          <a:spcPct val="0"/>
        </a:spcAft>
        <a:defRPr sz="4400">
          <a:solidFill>
            <a:srgbClr val="FFFF66"/>
          </a:solidFill>
          <a:latin typeface="Calibri" pitchFamily="34" charset="0"/>
        </a:defRPr>
      </a:lvl2pPr>
      <a:lvl3pPr algn="ctr" rtl="0" eaLnBrk="1" fontAlgn="base" hangingPunct="1">
        <a:spcBef>
          <a:spcPct val="0"/>
        </a:spcBef>
        <a:spcAft>
          <a:spcPct val="0"/>
        </a:spcAft>
        <a:defRPr sz="4400">
          <a:solidFill>
            <a:srgbClr val="FFFF66"/>
          </a:solidFill>
          <a:latin typeface="Calibri" pitchFamily="34" charset="0"/>
        </a:defRPr>
      </a:lvl3pPr>
      <a:lvl4pPr algn="ctr" rtl="0" eaLnBrk="1" fontAlgn="base" hangingPunct="1">
        <a:spcBef>
          <a:spcPct val="0"/>
        </a:spcBef>
        <a:spcAft>
          <a:spcPct val="0"/>
        </a:spcAft>
        <a:defRPr sz="4400">
          <a:solidFill>
            <a:srgbClr val="FFFF66"/>
          </a:solidFill>
          <a:latin typeface="Calibri" pitchFamily="34" charset="0"/>
        </a:defRPr>
      </a:lvl4pPr>
      <a:lvl5pPr algn="ctr" rtl="0" eaLnBrk="1" fontAlgn="base" hangingPunct="1">
        <a:spcBef>
          <a:spcPct val="0"/>
        </a:spcBef>
        <a:spcAft>
          <a:spcPct val="0"/>
        </a:spcAft>
        <a:defRPr sz="4400">
          <a:solidFill>
            <a:srgbClr val="FFFF66"/>
          </a:solidFill>
          <a:latin typeface="Calibri" pitchFamily="34" charset="0"/>
        </a:defRPr>
      </a:lvl5pPr>
      <a:lvl6pPr marL="457200" algn="ctr" rtl="0" eaLnBrk="1" fontAlgn="base" hangingPunct="1">
        <a:spcBef>
          <a:spcPct val="0"/>
        </a:spcBef>
        <a:spcAft>
          <a:spcPct val="0"/>
        </a:spcAft>
        <a:defRPr sz="4400">
          <a:solidFill>
            <a:srgbClr val="FFFF66"/>
          </a:solidFill>
          <a:latin typeface="Calibri" pitchFamily="34" charset="0"/>
        </a:defRPr>
      </a:lvl6pPr>
      <a:lvl7pPr marL="914400" algn="ctr" rtl="0" eaLnBrk="1" fontAlgn="base" hangingPunct="1">
        <a:spcBef>
          <a:spcPct val="0"/>
        </a:spcBef>
        <a:spcAft>
          <a:spcPct val="0"/>
        </a:spcAft>
        <a:defRPr sz="4400">
          <a:solidFill>
            <a:srgbClr val="FFFF66"/>
          </a:solidFill>
          <a:latin typeface="Calibri" pitchFamily="34" charset="0"/>
        </a:defRPr>
      </a:lvl7pPr>
      <a:lvl8pPr marL="1371600" algn="ctr" rtl="0" eaLnBrk="1" fontAlgn="base" hangingPunct="1">
        <a:spcBef>
          <a:spcPct val="0"/>
        </a:spcBef>
        <a:spcAft>
          <a:spcPct val="0"/>
        </a:spcAft>
        <a:defRPr sz="4400">
          <a:solidFill>
            <a:srgbClr val="FFFF66"/>
          </a:solidFill>
          <a:latin typeface="Calibri" pitchFamily="34" charset="0"/>
        </a:defRPr>
      </a:lvl8pPr>
      <a:lvl9pPr marL="1828800" algn="ctr" rtl="0" eaLnBrk="1" fontAlgn="base" hangingPunct="1">
        <a:spcBef>
          <a:spcPct val="0"/>
        </a:spcBef>
        <a:spcAft>
          <a:spcPct val="0"/>
        </a:spcAft>
        <a:defRPr sz="4400">
          <a:solidFill>
            <a:srgbClr val="FFFF66"/>
          </a:solidFill>
          <a:latin typeface="Calibri" pitchFamily="34" charset="0"/>
        </a:defRPr>
      </a:lvl9pPr>
    </p:titleStyle>
    <p:bodyStyle>
      <a:lvl1pPr marL="342900" indent="-342900" algn="l" rtl="0" eaLnBrk="1" fontAlgn="base" hangingPunct="1">
        <a:spcBef>
          <a:spcPct val="20000"/>
        </a:spcBef>
        <a:spcAft>
          <a:spcPct val="0"/>
        </a:spcAft>
        <a:buClr>
          <a:schemeClr val="accent6">
            <a:lumMod val="75000"/>
          </a:schemeClr>
        </a:buClr>
        <a:buFont typeface="Wingdings" pitchFamily="2" charset="2"/>
        <a:buChar char="w"/>
        <a:defRPr sz="3600">
          <a:solidFill>
            <a:srgbClr val="002060"/>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
        <a:defRPr sz="2800">
          <a:solidFill>
            <a:srgbClr val="002060"/>
          </a:solidFill>
          <a:latin typeface="+mn-lt"/>
        </a:defRPr>
      </a:lvl2pPr>
      <a:lvl3pPr marL="1143000" indent="-228600" algn="l" rtl="0" eaLnBrk="1" fontAlgn="base" hangingPunct="1">
        <a:spcBef>
          <a:spcPct val="20000"/>
        </a:spcBef>
        <a:spcAft>
          <a:spcPct val="0"/>
        </a:spcAft>
        <a:buClr>
          <a:schemeClr val="accent6">
            <a:lumMod val="75000"/>
          </a:schemeClr>
        </a:buClr>
        <a:buFont typeface="Wingdings" pitchFamily="2" charset="2"/>
        <a:buChar char="²"/>
        <a:defRPr sz="2400">
          <a:solidFill>
            <a:srgbClr val="002060"/>
          </a:solidFill>
          <a:latin typeface="+mn-lt"/>
        </a:defRPr>
      </a:lvl3pPr>
      <a:lvl4pPr marL="16002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4pPr>
      <a:lvl5pPr marL="20574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5pPr>
      <a:lvl6pPr marL="25146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6pPr>
      <a:lvl7pPr marL="29718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7pPr>
      <a:lvl8pPr marL="34290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8pPr>
      <a:lvl9pPr marL="38862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1F4FF"/>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533400"/>
            <a:ext cx="8229600" cy="792162"/>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p>
            <a:pPr lvl="0"/>
            <a:r>
              <a:rPr lang="en-US" dirty="0"/>
              <a:t>Title</a:t>
            </a:r>
          </a:p>
        </p:txBody>
      </p:sp>
    </p:spTree>
    <p:extLst>
      <p:ext uri="{BB962C8B-B14F-4D97-AF65-F5344CB8AC3E}">
        <p14:creationId xmlns:p14="http://schemas.microsoft.com/office/powerpoint/2010/main" val="2123838307"/>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Lst>
  <p:hf hdr="0" ftr="0" dt="0"/>
  <p:txStyles>
    <p:titleStyle>
      <a:lvl1pPr algn="ctr" rtl="0" eaLnBrk="1" fontAlgn="base" hangingPunct="1">
        <a:spcBef>
          <a:spcPct val="0"/>
        </a:spcBef>
        <a:spcAft>
          <a:spcPct val="0"/>
        </a:spcAft>
        <a:defRPr sz="4400" b="1">
          <a:solidFill>
            <a:srgbClr val="002060"/>
          </a:solidFill>
          <a:latin typeface="+mj-lt"/>
          <a:ea typeface="+mj-ea"/>
          <a:cs typeface="+mj-cs"/>
        </a:defRPr>
      </a:lvl1pPr>
      <a:lvl2pPr algn="ctr" rtl="0" eaLnBrk="1" fontAlgn="base" hangingPunct="1">
        <a:spcBef>
          <a:spcPct val="0"/>
        </a:spcBef>
        <a:spcAft>
          <a:spcPct val="0"/>
        </a:spcAft>
        <a:defRPr sz="4400">
          <a:solidFill>
            <a:srgbClr val="FFFF66"/>
          </a:solidFill>
          <a:latin typeface="Calibri" pitchFamily="34" charset="0"/>
        </a:defRPr>
      </a:lvl2pPr>
      <a:lvl3pPr algn="ctr" rtl="0" eaLnBrk="1" fontAlgn="base" hangingPunct="1">
        <a:spcBef>
          <a:spcPct val="0"/>
        </a:spcBef>
        <a:spcAft>
          <a:spcPct val="0"/>
        </a:spcAft>
        <a:defRPr sz="4400">
          <a:solidFill>
            <a:srgbClr val="FFFF66"/>
          </a:solidFill>
          <a:latin typeface="Calibri" pitchFamily="34" charset="0"/>
        </a:defRPr>
      </a:lvl3pPr>
      <a:lvl4pPr algn="ctr" rtl="0" eaLnBrk="1" fontAlgn="base" hangingPunct="1">
        <a:spcBef>
          <a:spcPct val="0"/>
        </a:spcBef>
        <a:spcAft>
          <a:spcPct val="0"/>
        </a:spcAft>
        <a:defRPr sz="4400">
          <a:solidFill>
            <a:srgbClr val="FFFF66"/>
          </a:solidFill>
          <a:latin typeface="Calibri" pitchFamily="34" charset="0"/>
        </a:defRPr>
      </a:lvl4pPr>
      <a:lvl5pPr algn="ctr" rtl="0" eaLnBrk="1" fontAlgn="base" hangingPunct="1">
        <a:spcBef>
          <a:spcPct val="0"/>
        </a:spcBef>
        <a:spcAft>
          <a:spcPct val="0"/>
        </a:spcAft>
        <a:defRPr sz="4400">
          <a:solidFill>
            <a:srgbClr val="FFFF66"/>
          </a:solidFill>
          <a:latin typeface="Calibri" pitchFamily="34" charset="0"/>
        </a:defRPr>
      </a:lvl5pPr>
      <a:lvl6pPr marL="457200" algn="ctr" rtl="0" eaLnBrk="1" fontAlgn="base" hangingPunct="1">
        <a:spcBef>
          <a:spcPct val="0"/>
        </a:spcBef>
        <a:spcAft>
          <a:spcPct val="0"/>
        </a:spcAft>
        <a:defRPr sz="4400">
          <a:solidFill>
            <a:srgbClr val="FFFF66"/>
          </a:solidFill>
          <a:latin typeface="Calibri" pitchFamily="34" charset="0"/>
        </a:defRPr>
      </a:lvl6pPr>
      <a:lvl7pPr marL="914400" algn="ctr" rtl="0" eaLnBrk="1" fontAlgn="base" hangingPunct="1">
        <a:spcBef>
          <a:spcPct val="0"/>
        </a:spcBef>
        <a:spcAft>
          <a:spcPct val="0"/>
        </a:spcAft>
        <a:defRPr sz="4400">
          <a:solidFill>
            <a:srgbClr val="FFFF66"/>
          </a:solidFill>
          <a:latin typeface="Calibri" pitchFamily="34" charset="0"/>
        </a:defRPr>
      </a:lvl7pPr>
      <a:lvl8pPr marL="1371600" algn="ctr" rtl="0" eaLnBrk="1" fontAlgn="base" hangingPunct="1">
        <a:spcBef>
          <a:spcPct val="0"/>
        </a:spcBef>
        <a:spcAft>
          <a:spcPct val="0"/>
        </a:spcAft>
        <a:defRPr sz="4400">
          <a:solidFill>
            <a:srgbClr val="FFFF66"/>
          </a:solidFill>
          <a:latin typeface="Calibri" pitchFamily="34" charset="0"/>
        </a:defRPr>
      </a:lvl8pPr>
      <a:lvl9pPr marL="1828800" algn="ctr" rtl="0" eaLnBrk="1" fontAlgn="base" hangingPunct="1">
        <a:spcBef>
          <a:spcPct val="0"/>
        </a:spcBef>
        <a:spcAft>
          <a:spcPct val="0"/>
        </a:spcAft>
        <a:defRPr sz="4400">
          <a:solidFill>
            <a:srgbClr val="FFFF66"/>
          </a:solidFill>
          <a:latin typeface="Calibri" pitchFamily="34" charset="0"/>
        </a:defRPr>
      </a:lvl9pPr>
    </p:titleStyle>
    <p:bodyStyle>
      <a:lvl1pPr marL="342900" indent="-342900" algn="l" rtl="0" eaLnBrk="1" fontAlgn="base" hangingPunct="1">
        <a:spcBef>
          <a:spcPct val="20000"/>
        </a:spcBef>
        <a:spcAft>
          <a:spcPct val="0"/>
        </a:spcAft>
        <a:buClr>
          <a:schemeClr val="accent6">
            <a:lumMod val="75000"/>
          </a:schemeClr>
        </a:buClr>
        <a:buFont typeface="Wingdings" pitchFamily="2" charset="2"/>
        <a:buChar char="w"/>
        <a:defRPr sz="3600">
          <a:solidFill>
            <a:srgbClr val="002060"/>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
        <a:defRPr sz="2800">
          <a:solidFill>
            <a:srgbClr val="002060"/>
          </a:solidFill>
          <a:latin typeface="+mn-lt"/>
        </a:defRPr>
      </a:lvl2pPr>
      <a:lvl3pPr marL="1143000" indent="-228600" algn="l" rtl="0" eaLnBrk="1" fontAlgn="base" hangingPunct="1">
        <a:spcBef>
          <a:spcPct val="20000"/>
        </a:spcBef>
        <a:spcAft>
          <a:spcPct val="0"/>
        </a:spcAft>
        <a:buClr>
          <a:schemeClr val="accent6">
            <a:lumMod val="75000"/>
          </a:schemeClr>
        </a:buClr>
        <a:buFont typeface="Wingdings" pitchFamily="2" charset="2"/>
        <a:buChar char="²"/>
        <a:defRPr sz="2400">
          <a:solidFill>
            <a:srgbClr val="002060"/>
          </a:solidFill>
          <a:latin typeface="+mn-lt"/>
        </a:defRPr>
      </a:lvl3pPr>
      <a:lvl4pPr marL="16002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4pPr>
      <a:lvl5pPr marL="20574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5pPr>
      <a:lvl6pPr marL="25146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6pPr>
      <a:lvl7pPr marL="29718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7pPr>
      <a:lvl8pPr marL="34290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8pPr>
      <a:lvl9pPr marL="38862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57201" y="381000"/>
            <a:ext cx="1524000" cy="609600"/>
          </a:xfrm>
          <a:prstGeom prst="rect">
            <a:avLst/>
          </a:prstGeom>
          <a:solidFill>
            <a:srgbClr val="FFFFA7"/>
          </a:solidFill>
          <a:ln w="25400">
            <a:solidFill>
              <a:srgbClr val="0027A4"/>
            </a:solidFill>
            <a:miter lim="800000"/>
            <a:headEnd/>
            <a:tailEnd/>
          </a:ln>
          <a:effectLst>
            <a:outerShdw blurRad="50800" dist="1016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a:spcBef>
                <a:spcPct val="20000"/>
              </a:spcBef>
              <a:buClr>
                <a:schemeClr val="accent6">
                  <a:lumMod val="75000"/>
                </a:schemeClr>
              </a:buClr>
            </a:pPr>
            <a:r>
              <a:rPr lang="en-US" sz="3600" dirty="0">
                <a:solidFill>
                  <a:srgbClr val="002060"/>
                </a:solidFill>
                <a:latin typeface="+mn-lt"/>
                <a:cs typeface="+mn-cs"/>
              </a:rPr>
              <a:t>Words</a:t>
            </a:r>
          </a:p>
        </p:txBody>
      </p:sp>
      <p:sp>
        <p:nvSpPr>
          <p:cNvPr id="11" name="TextBox 10"/>
          <p:cNvSpPr txBox="1"/>
          <p:nvPr userDrawn="1"/>
        </p:nvSpPr>
        <p:spPr>
          <a:xfrm>
            <a:off x="2654128" y="1356464"/>
            <a:ext cx="1295400" cy="584775"/>
          </a:xfrm>
          <a:prstGeom prst="rect">
            <a:avLst/>
          </a:prstGeom>
          <a:solidFill>
            <a:srgbClr val="FFC000"/>
          </a:solidFill>
          <a:ln w="25400">
            <a:solidFill>
              <a:srgbClr val="0027A4"/>
            </a:solidFill>
          </a:ln>
          <a:effectLst>
            <a:outerShdw blurRad="50800" dist="101600" dir="2700000" algn="tl" rotWithShape="0">
              <a:prstClr val="black">
                <a:alpha val="40000"/>
              </a:prstClr>
            </a:outerShdw>
          </a:effectLst>
          <a:scene3d>
            <a:camera prst="orthographicFront"/>
            <a:lightRig rig="threePt" dir="t"/>
          </a:scene3d>
          <a:sp3d>
            <a:bevelT prst="angle"/>
          </a:sp3d>
        </p:spPr>
        <p:txBody>
          <a:bodyPr wrap="square" rtlCol="0">
            <a:spAutoFit/>
          </a:bodyPr>
          <a:lstStyle/>
          <a:p>
            <a:r>
              <a:rPr lang="en-US" sz="3200" b="1" dirty="0">
                <a:solidFill>
                  <a:srgbClr val="002060"/>
                </a:solidFill>
                <a:latin typeface="+mn-lt"/>
              </a:rPr>
              <a:t>Words</a:t>
            </a:r>
          </a:p>
        </p:txBody>
      </p:sp>
      <p:sp>
        <p:nvSpPr>
          <p:cNvPr id="13" name="Rectangle 12"/>
          <p:cNvSpPr/>
          <p:nvPr userDrawn="1"/>
        </p:nvSpPr>
        <p:spPr>
          <a:xfrm>
            <a:off x="6487651" y="415043"/>
            <a:ext cx="1433945" cy="584775"/>
          </a:xfrm>
          <a:prstGeom prst="rect">
            <a:avLst/>
          </a:prstGeom>
          <a:solidFill>
            <a:srgbClr val="F5D8B9"/>
          </a:solidFill>
          <a:ln w="25400">
            <a:solidFill>
              <a:srgbClr val="0027A4"/>
            </a:solidFill>
          </a:ln>
          <a:effectLst>
            <a:outerShdw blurRad="50800" dist="101600" dir="2700000" algn="tl" rotWithShape="0">
              <a:prstClr val="black">
                <a:alpha val="40000"/>
              </a:prstClr>
            </a:outerShdw>
          </a:effectLst>
        </p:spPr>
        <p:txBody>
          <a:bodyPr wrap="square">
            <a:spAutoFit/>
          </a:bodyPr>
          <a:lstStyle/>
          <a:p>
            <a:r>
              <a:rPr lang="en-US" sz="3200" dirty="0">
                <a:latin typeface="+mn-lt"/>
              </a:rPr>
              <a:t>Words</a:t>
            </a:r>
          </a:p>
        </p:txBody>
      </p:sp>
      <p:sp>
        <p:nvSpPr>
          <p:cNvPr id="14" name="Content Placeholder 2"/>
          <p:cNvSpPr txBox="1">
            <a:spLocks/>
          </p:cNvSpPr>
          <p:nvPr userDrawn="1"/>
        </p:nvSpPr>
        <p:spPr>
          <a:xfrm>
            <a:off x="4267200" y="1321221"/>
            <a:ext cx="1447800" cy="620018"/>
          </a:xfrm>
          <a:prstGeom prst="rect">
            <a:avLst/>
          </a:prstGeom>
          <a:solidFill>
            <a:srgbClr val="B9CAFF"/>
          </a:solidFill>
          <a:ln w="25400">
            <a:solidFill>
              <a:srgbClr val="0027A4"/>
            </a:solidFill>
          </a:ln>
          <a:effectLst>
            <a:outerShdw blurRad="50800" dist="101600" dir="2700000" algn="tl" rotWithShape="0">
              <a:prstClr val="black">
                <a:alpha val="40000"/>
              </a:prst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3200" dirty="0"/>
              <a:t>Words</a:t>
            </a:r>
          </a:p>
        </p:txBody>
      </p:sp>
      <p:sp>
        <p:nvSpPr>
          <p:cNvPr id="16" name="Content Placeholder 2"/>
          <p:cNvSpPr txBox="1">
            <a:spLocks/>
          </p:cNvSpPr>
          <p:nvPr userDrawn="1"/>
        </p:nvSpPr>
        <p:spPr bwMode="auto">
          <a:xfrm>
            <a:off x="457201" y="2209800"/>
            <a:ext cx="1875386" cy="580181"/>
          </a:xfrm>
          <a:prstGeom prst="rect">
            <a:avLst/>
          </a:prstGeom>
          <a:solidFill>
            <a:srgbClr val="C0E399"/>
          </a:solidFill>
          <a:ln w="25400">
            <a:solidFill>
              <a:srgbClr val="0027A4"/>
            </a:solidFill>
            <a:miter lim="800000"/>
            <a:headEnd/>
            <a:tailEnd/>
          </a:ln>
          <a:effectLst>
            <a:outerShdw blurRad="50800" dist="1016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pitchFamily="2" charset="2"/>
              <a:buChar char="w"/>
              <a:defRPr sz="3600">
                <a:solidFill>
                  <a:srgbClr val="002060"/>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
              <a:defRPr sz="2800" b="0" i="0" u="none">
                <a:solidFill>
                  <a:srgbClr val="002060"/>
                </a:solidFill>
                <a:latin typeface="+mn-lt"/>
              </a:defRPr>
            </a:lvl2pPr>
            <a:lvl3pPr marL="1143000" indent="-228600" algn="l" rtl="0" eaLnBrk="1" fontAlgn="base" hangingPunct="1">
              <a:spcBef>
                <a:spcPct val="20000"/>
              </a:spcBef>
              <a:spcAft>
                <a:spcPct val="0"/>
              </a:spcAft>
              <a:buClr>
                <a:schemeClr val="accent6">
                  <a:lumMod val="75000"/>
                </a:schemeClr>
              </a:buClr>
              <a:buFont typeface="Wingdings" pitchFamily="2" charset="2"/>
              <a:buChar char="²"/>
              <a:defRPr sz="2400">
                <a:solidFill>
                  <a:srgbClr val="002060"/>
                </a:solidFill>
                <a:latin typeface="+mn-lt"/>
              </a:defRPr>
            </a:lvl3pPr>
            <a:lvl4pPr marL="16002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4pPr>
            <a:lvl5pPr marL="20574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5pPr>
            <a:lvl6pPr marL="25146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6pPr>
            <a:lvl7pPr marL="29718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7pPr>
            <a:lvl8pPr marL="34290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8pPr>
            <a:lvl9pPr marL="38862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9pPr>
          </a:lstStyle>
          <a:p>
            <a:pPr marL="342900" marR="0" lvl="1" indent="-342900" algn="l" defTabSz="914400" rtl="0" eaLnBrk="1" fontAlgn="base" latinLnBrk="0" hangingPunct="1">
              <a:lnSpc>
                <a:spcPct val="100000"/>
              </a:lnSpc>
              <a:spcBef>
                <a:spcPct val="20000"/>
              </a:spcBef>
              <a:spcAft>
                <a:spcPts val="1000"/>
              </a:spcAft>
              <a:buClr>
                <a:srgbClr val="AE4845">
                  <a:lumMod val="75000"/>
                </a:srgbClr>
              </a:buClr>
              <a:buSzTx/>
              <a:buFont typeface="Wingdings" pitchFamily="2" charset="2"/>
              <a:buChar char="w"/>
              <a:tabLst>
                <a:tab pos="285750" algn="l"/>
              </a:tabLst>
              <a:defRPr/>
            </a:pPr>
            <a:r>
              <a:rPr kumimoji="0" lang="en-US" sz="3200" b="0" i="0" u="none" strike="noStrike" kern="0" cap="none" spc="0" normalizeH="0" baseline="0" noProof="0" dirty="0">
                <a:ln>
                  <a:noFill/>
                </a:ln>
                <a:solidFill>
                  <a:srgbClr val="002060"/>
                </a:solidFill>
                <a:effectLst/>
                <a:uLnTx/>
                <a:uFillTx/>
                <a:latin typeface="Calibri"/>
              </a:rPr>
              <a:t>Words</a:t>
            </a:r>
          </a:p>
        </p:txBody>
      </p:sp>
      <p:sp>
        <p:nvSpPr>
          <p:cNvPr id="18" name="Content Placeholder 2"/>
          <p:cNvSpPr txBox="1">
            <a:spLocks/>
          </p:cNvSpPr>
          <p:nvPr userDrawn="1"/>
        </p:nvSpPr>
        <p:spPr bwMode="auto">
          <a:xfrm>
            <a:off x="435815" y="1272261"/>
            <a:ext cx="1809873" cy="588493"/>
          </a:xfrm>
          <a:prstGeom prst="rect">
            <a:avLst/>
          </a:prstGeom>
          <a:solidFill>
            <a:srgbClr val="FFFFA7"/>
          </a:solidFill>
          <a:ln w="25400">
            <a:solidFill>
              <a:srgbClr val="0027A4"/>
            </a:solidFill>
            <a:miter lim="800000"/>
            <a:headEnd/>
            <a:tailEnd/>
          </a:ln>
          <a:effectLst>
            <a:outerShdw blurRad="50800" dist="1016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pitchFamily="2" charset="2"/>
              <a:buChar char="w"/>
              <a:defRPr sz="3600">
                <a:solidFill>
                  <a:srgbClr val="002060"/>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
              <a:defRPr sz="2800" b="0" i="0" u="none">
                <a:solidFill>
                  <a:srgbClr val="002060"/>
                </a:solidFill>
                <a:latin typeface="+mn-lt"/>
              </a:defRPr>
            </a:lvl2pPr>
            <a:lvl3pPr marL="1143000" indent="-228600" algn="l" rtl="0" eaLnBrk="1" fontAlgn="base" hangingPunct="1">
              <a:spcBef>
                <a:spcPct val="20000"/>
              </a:spcBef>
              <a:spcAft>
                <a:spcPct val="0"/>
              </a:spcAft>
              <a:buClr>
                <a:schemeClr val="accent6">
                  <a:lumMod val="75000"/>
                </a:schemeClr>
              </a:buClr>
              <a:buFont typeface="Wingdings" pitchFamily="2" charset="2"/>
              <a:buChar char="²"/>
              <a:defRPr sz="2400">
                <a:solidFill>
                  <a:srgbClr val="002060"/>
                </a:solidFill>
                <a:latin typeface="+mn-lt"/>
              </a:defRPr>
            </a:lvl3pPr>
            <a:lvl4pPr marL="16002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4pPr>
            <a:lvl5pPr marL="20574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5pPr>
            <a:lvl6pPr marL="25146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6pPr>
            <a:lvl7pPr marL="29718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7pPr>
            <a:lvl8pPr marL="34290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8pPr>
            <a:lvl9pPr marL="38862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9pPr>
          </a:lstStyle>
          <a:p>
            <a:pPr marL="342900" marR="0" lvl="0" indent="-342900" algn="l" defTabSz="914400" rtl="0" eaLnBrk="1" fontAlgn="base" latinLnBrk="0" hangingPunct="1">
              <a:lnSpc>
                <a:spcPct val="100000"/>
              </a:lnSpc>
              <a:spcBef>
                <a:spcPct val="20000"/>
              </a:spcBef>
              <a:spcAft>
                <a:spcPts val="1000"/>
              </a:spcAft>
              <a:buClr>
                <a:srgbClr val="AE4845">
                  <a:lumMod val="75000"/>
                </a:srgbClr>
              </a:buClr>
              <a:buSzTx/>
              <a:buFont typeface="Wingdings" pitchFamily="2" charset="2"/>
              <a:buChar char="w"/>
              <a:tabLst/>
              <a:defRPr/>
            </a:pPr>
            <a:r>
              <a:rPr kumimoji="0" lang="en-US" sz="3200" b="0" i="0" u="none" strike="noStrike" kern="0" cap="none" spc="0" normalizeH="0" baseline="0" noProof="0" dirty="0">
                <a:ln>
                  <a:noFill/>
                </a:ln>
                <a:solidFill>
                  <a:srgbClr val="002060"/>
                </a:solidFill>
                <a:effectLst/>
                <a:uLnTx/>
                <a:uFillTx/>
                <a:latin typeface="Calibri"/>
                <a:ea typeface="+mn-ea"/>
                <a:cs typeface="+mn-cs"/>
              </a:rPr>
              <a:t>Words</a:t>
            </a:r>
          </a:p>
        </p:txBody>
      </p:sp>
      <p:sp>
        <p:nvSpPr>
          <p:cNvPr id="19" name="Content Placeholder 2"/>
          <p:cNvSpPr txBox="1">
            <a:spLocks/>
          </p:cNvSpPr>
          <p:nvPr userDrawn="1"/>
        </p:nvSpPr>
        <p:spPr bwMode="auto">
          <a:xfrm>
            <a:off x="2683871" y="2239707"/>
            <a:ext cx="3668251" cy="701580"/>
          </a:xfrm>
          <a:prstGeom prst="rect">
            <a:avLst/>
          </a:prstGeom>
          <a:solidFill>
            <a:srgbClr val="C0E399"/>
          </a:solidFill>
          <a:ln w="25400">
            <a:solidFill>
              <a:srgbClr val="0027A4"/>
            </a:solidFill>
            <a:miter lim="800000"/>
            <a:headEnd/>
            <a:tailEnd/>
          </a:ln>
          <a:effectLst>
            <a:outerShdw blurRad="50800" dist="1016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pitchFamily="2" charset="2"/>
              <a:buChar char="w"/>
              <a:defRPr sz="3600">
                <a:solidFill>
                  <a:srgbClr val="002060"/>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
              <a:defRPr sz="2800" b="0" i="0" u="none">
                <a:solidFill>
                  <a:srgbClr val="002060"/>
                </a:solidFill>
                <a:latin typeface="+mn-lt"/>
              </a:defRPr>
            </a:lvl2pPr>
            <a:lvl3pPr marL="1143000" indent="-228600" algn="l" rtl="0" eaLnBrk="1" fontAlgn="base" hangingPunct="1">
              <a:spcBef>
                <a:spcPct val="20000"/>
              </a:spcBef>
              <a:spcAft>
                <a:spcPct val="0"/>
              </a:spcAft>
              <a:buClr>
                <a:schemeClr val="accent6">
                  <a:lumMod val="75000"/>
                </a:schemeClr>
              </a:buClr>
              <a:buFont typeface="Wingdings" pitchFamily="2" charset="2"/>
              <a:buChar char="²"/>
              <a:defRPr sz="2400">
                <a:solidFill>
                  <a:srgbClr val="002060"/>
                </a:solidFill>
                <a:latin typeface="+mn-lt"/>
              </a:defRPr>
            </a:lvl3pPr>
            <a:lvl4pPr marL="16002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4pPr>
            <a:lvl5pPr marL="20574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5pPr>
            <a:lvl6pPr marL="25146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6pPr>
            <a:lvl7pPr marL="29718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7pPr>
            <a:lvl8pPr marL="34290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8pPr>
            <a:lvl9pPr marL="38862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9pPr>
          </a:lstStyle>
          <a:p>
            <a:pPr marL="0" marR="0" lvl="0" indent="0" algn="l" defTabSz="914400" rtl="0" eaLnBrk="1" fontAlgn="base" latinLnBrk="0" hangingPunct="1">
              <a:lnSpc>
                <a:spcPct val="100000"/>
              </a:lnSpc>
              <a:spcBef>
                <a:spcPct val="20000"/>
              </a:spcBef>
              <a:spcAft>
                <a:spcPct val="0"/>
              </a:spcAft>
              <a:buClr>
                <a:srgbClr val="AE4845">
                  <a:lumMod val="75000"/>
                </a:srgbClr>
              </a:buClr>
              <a:buSzTx/>
              <a:buFont typeface="Wingdings" pitchFamily="2" charset="2"/>
              <a:buNone/>
              <a:tabLst/>
              <a:defRPr/>
            </a:pPr>
            <a:r>
              <a:rPr kumimoji="0" lang="en-US" sz="3600" b="0" i="0" u="none" strike="noStrike" kern="1200" cap="none" spc="0" normalizeH="0" baseline="0" noProof="0" dirty="0">
                <a:ln>
                  <a:noFill/>
                </a:ln>
                <a:solidFill>
                  <a:srgbClr val="002060"/>
                </a:solidFill>
                <a:effectLst/>
                <a:uLnTx/>
                <a:uFillTx/>
                <a:latin typeface="Calibri"/>
                <a:ea typeface="+mn-ea"/>
                <a:cs typeface="+mn-cs"/>
              </a:rPr>
              <a:t>Words </a:t>
            </a:r>
            <a:r>
              <a:rPr kumimoji="0" lang="en-US" sz="3600" b="1" i="0" u="none" strike="noStrike" kern="1200" cap="none" spc="0" normalizeH="0" baseline="0" noProof="0" dirty="0">
                <a:ln>
                  <a:noFill/>
                </a:ln>
                <a:solidFill>
                  <a:srgbClr val="AE4845">
                    <a:lumMod val="75000"/>
                  </a:srgbClr>
                </a:solidFill>
                <a:effectLst/>
                <a:uLnTx/>
                <a:uFillTx/>
                <a:latin typeface="Calibri"/>
                <a:ea typeface="+mn-ea"/>
                <a:cs typeface="+mn-cs"/>
                <a:sym typeface="Wingdings" panose="05000000000000000000" pitchFamily="2" charset="2"/>
              </a:rPr>
              <a:t>Highlights</a:t>
            </a:r>
          </a:p>
        </p:txBody>
      </p:sp>
      <p:sp>
        <p:nvSpPr>
          <p:cNvPr id="20" name="Rectangle 19"/>
          <p:cNvSpPr/>
          <p:nvPr userDrawn="1"/>
        </p:nvSpPr>
        <p:spPr>
          <a:xfrm>
            <a:off x="2358022" y="376422"/>
            <a:ext cx="3733800" cy="646331"/>
          </a:xfrm>
          <a:prstGeom prst="rect">
            <a:avLst/>
          </a:prstGeom>
          <a:solidFill>
            <a:srgbClr val="F5D8B9"/>
          </a:solidFill>
          <a:ln w="25400">
            <a:solidFill>
              <a:srgbClr val="0027A4"/>
            </a:solidFill>
          </a:ln>
          <a:effectLst>
            <a:outerShdw blurRad="50800" dist="101600" dir="2700000" algn="tl" rotWithShape="0">
              <a:prstClr val="black">
                <a:alpha val="40000"/>
              </a:prstClr>
            </a:outerShdw>
          </a:effectLst>
          <a:scene3d>
            <a:camera prst="orthographicFront"/>
            <a:lightRig rig="threePt" dir="t"/>
          </a:scene3d>
          <a:sp3d>
            <a:bevelT prst="angle"/>
          </a:sp3d>
        </p:spPr>
        <p:txBody>
          <a:bodyPr wrap="square">
            <a:spAutoFit/>
          </a:bodyPr>
          <a:lstStyle/>
          <a:p>
            <a:pPr algn="ctr"/>
            <a:r>
              <a:rPr lang="en-US" sz="3600" b="1" dirty="0">
                <a:solidFill>
                  <a:srgbClr val="000000"/>
                </a:solidFill>
                <a:latin typeface="Calibri"/>
              </a:rPr>
              <a:t>Words</a:t>
            </a:r>
          </a:p>
        </p:txBody>
      </p:sp>
      <p:sp>
        <p:nvSpPr>
          <p:cNvPr id="22" name="Content Placeholder 2"/>
          <p:cNvSpPr txBox="1">
            <a:spLocks/>
          </p:cNvSpPr>
          <p:nvPr userDrawn="1"/>
        </p:nvSpPr>
        <p:spPr bwMode="auto">
          <a:xfrm>
            <a:off x="457201" y="3239755"/>
            <a:ext cx="2360468" cy="1447800"/>
          </a:xfrm>
          <a:prstGeom prst="rect">
            <a:avLst/>
          </a:prstGeom>
          <a:solidFill>
            <a:srgbClr val="FFFFA7"/>
          </a:solidFill>
          <a:ln w="25400">
            <a:solidFill>
              <a:srgbClr val="0027A4"/>
            </a:solidFill>
            <a:miter lim="800000"/>
            <a:headEnd/>
            <a:tailEnd/>
          </a:ln>
          <a:effectLst>
            <a:outerShdw blurRad="50800" dist="1016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pitchFamily="2" charset="2"/>
              <a:buChar char="w"/>
              <a:defRPr sz="3600">
                <a:solidFill>
                  <a:srgbClr val="002060"/>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
              <a:defRPr sz="2800" b="0" i="0" u="none">
                <a:solidFill>
                  <a:srgbClr val="002060"/>
                </a:solidFill>
                <a:latin typeface="+mn-lt"/>
              </a:defRPr>
            </a:lvl2pPr>
            <a:lvl3pPr marL="1143000" indent="-228600" algn="l" rtl="0" eaLnBrk="1" fontAlgn="base" hangingPunct="1">
              <a:spcBef>
                <a:spcPct val="20000"/>
              </a:spcBef>
              <a:spcAft>
                <a:spcPct val="0"/>
              </a:spcAft>
              <a:buClr>
                <a:schemeClr val="accent6">
                  <a:lumMod val="75000"/>
                </a:schemeClr>
              </a:buClr>
              <a:buFont typeface="Wingdings" pitchFamily="2" charset="2"/>
              <a:buChar char="²"/>
              <a:defRPr sz="2400">
                <a:solidFill>
                  <a:srgbClr val="002060"/>
                </a:solidFill>
                <a:latin typeface="+mn-lt"/>
              </a:defRPr>
            </a:lvl3pPr>
            <a:lvl4pPr marL="16002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4pPr>
            <a:lvl5pPr marL="20574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5pPr>
            <a:lvl6pPr marL="25146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6pPr>
            <a:lvl7pPr marL="29718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7pPr>
            <a:lvl8pPr marL="34290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8pPr>
            <a:lvl9pPr marL="38862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9pPr>
          </a:lstStyle>
          <a:p>
            <a:pPr marL="457200" marR="0" lvl="1" indent="-400050" algn="l" defTabSz="914400" rtl="0" eaLnBrk="1" fontAlgn="base" latinLnBrk="0" hangingPunct="1">
              <a:lnSpc>
                <a:spcPct val="100000"/>
              </a:lnSpc>
              <a:spcBef>
                <a:spcPct val="20000"/>
              </a:spcBef>
              <a:spcAft>
                <a:spcPct val="0"/>
              </a:spcAft>
              <a:buClr>
                <a:srgbClr val="AE4845">
                  <a:lumMod val="75000"/>
                </a:srgbClr>
              </a:buClr>
              <a:buSzTx/>
              <a:buFont typeface="Wingdings" pitchFamily="2" charset="2"/>
              <a:buNone/>
              <a:tabLst/>
              <a:defRPr/>
            </a:pPr>
            <a:r>
              <a:rPr kumimoji="0" lang="en-US" sz="3600" b="1" i="0" u="none" strike="noStrike" kern="0" cap="none" spc="0" normalizeH="0" baseline="0" noProof="0" dirty="0">
                <a:ln>
                  <a:noFill/>
                </a:ln>
                <a:solidFill>
                  <a:srgbClr val="AE4845">
                    <a:lumMod val="75000"/>
                  </a:srgbClr>
                </a:solidFill>
                <a:effectLst/>
                <a:uLnTx/>
                <a:uFillTx/>
                <a:latin typeface="Calibri"/>
              </a:rPr>
              <a:t>Words:</a:t>
            </a:r>
          </a:p>
          <a:p>
            <a:pPr marL="857250" marR="0" lvl="2" indent="-571500" algn="l" defTabSz="914400" rtl="0" eaLnBrk="1" fontAlgn="base" latinLnBrk="0" hangingPunct="1">
              <a:lnSpc>
                <a:spcPct val="100000"/>
              </a:lnSpc>
              <a:spcBef>
                <a:spcPct val="20000"/>
              </a:spcBef>
              <a:spcAft>
                <a:spcPts val="800"/>
              </a:spcAft>
              <a:buClr>
                <a:srgbClr val="AE4845">
                  <a:lumMod val="75000"/>
                </a:srgbClr>
              </a:buClr>
              <a:buSzTx/>
              <a:buFont typeface="Wingdings" pitchFamily="2" charset="2"/>
              <a:buChar char="§"/>
              <a:tabLst/>
              <a:defRPr/>
            </a:pPr>
            <a:r>
              <a:rPr kumimoji="0" lang="en-US" sz="3600" b="0" i="0" u="none" strike="noStrike" kern="0" cap="none" spc="0" normalizeH="0" baseline="0" noProof="0" dirty="0">
                <a:ln>
                  <a:noFill/>
                </a:ln>
                <a:solidFill>
                  <a:srgbClr val="002060"/>
                </a:solidFill>
                <a:effectLst/>
                <a:uLnTx/>
                <a:uFillTx/>
                <a:latin typeface="Calibri"/>
              </a:rPr>
              <a:t>Words</a:t>
            </a:r>
          </a:p>
          <a:p>
            <a:pPr marL="1143000" marR="0" lvl="2" indent="-228600" algn="l" defTabSz="914400" rtl="0" eaLnBrk="1" fontAlgn="base" latinLnBrk="0" hangingPunct="1">
              <a:lnSpc>
                <a:spcPct val="100000"/>
              </a:lnSpc>
              <a:spcBef>
                <a:spcPct val="20000"/>
              </a:spcBef>
              <a:spcAft>
                <a:spcPct val="0"/>
              </a:spcAft>
              <a:buClr>
                <a:srgbClr val="AE4845">
                  <a:lumMod val="75000"/>
                </a:srgbClr>
              </a:buClr>
              <a:buSzTx/>
              <a:buFont typeface="Wingdings" pitchFamily="2" charset="2"/>
              <a:buChar char="²"/>
              <a:tabLst/>
              <a:defRPr/>
            </a:pPr>
            <a:endParaRPr kumimoji="0" lang="en-US" sz="3600" b="0" i="0" u="none" strike="noStrike" kern="0" cap="none" spc="0" normalizeH="0" baseline="0" noProof="0" dirty="0">
              <a:ln>
                <a:noFill/>
              </a:ln>
              <a:solidFill>
                <a:srgbClr val="002060"/>
              </a:solidFill>
              <a:effectLst/>
              <a:uLnTx/>
              <a:uFillTx/>
              <a:latin typeface="Calibri"/>
            </a:endParaRPr>
          </a:p>
          <a:p>
            <a:pPr marL="1143000" marR="0" lvl="2" indent="-228600" algn="l" defTabSz="914400" rtl="0" eaLnBrk="1" fontAlgn="base" latinLnBrk="0" hangingPunct="1">
              <a:lnSpc>
                <a:spcPct val="100000"/>
              </a:lnSpc>
              <a:spcBef>
                <a:spcPct val="20000"/>
              </a:spcBef>
              <a:spcAft>
                <a:spcPct val="0"/>
              </a:spcAft>
              <a:buClr>
                <a:srgbClr val="AE4845">
                  <a:lumMod val="75000"/>
                </a:srgbClr>
              </a:buClr>
              <a:buSzTx/>
              <a:buFont typeface="Wingdings" pitchFamily="2" charset="2"/>
              <a:buChar char="²"/>
              <a:tabLst/>
              <a:defRPr/>
            </a:pPr>
            <a:endParaRPr kumimoji="0" lang="en-US" sz="3600" b="0" i="0" u="none" strike="noStrike" kern="0" cap="none" spc="0" normalizeH="0" baseline="0" noProof="0" dirty="0">
              <a:ln>
                <a:noFill/>
              </a:ln>
              <a:solidFill>
                <a:srgbClr val="002060"/>
              </a:solidFill>
              <a:effectLst/>
              <a:uLnTx/>
              <a:uFillTx/>
              <a:latin typeface="Calibri"/>
            </a:endParaRPr>
          </a:p>
        </p:txBody>
      </p:sp>
      <p:sp>
        <p:nvSpPr>
          <p:cNvPr id="23" name="Content Placeholder 2"/>
          <p:cNvSpPr txBox="1">
            <a:spLocks/>
          </p:cNvSpPr>
          <p:nvPr userDrawn="1"/>
        </p:nvSpPr>
        <p:spPr bwMode="auto">
          <a:xfrm>
            <a:off x="6678483" y="2389886"/>
            <a:ext cx="2246179" cy="1752600"/>
          </a:xfrm>
          <a:prstGeom prst="rect">
            <a:avLst/>
          </a:prstGeom>
          <a:solidFill>
            <a:srgbClr val="C0E399"/>
          </a:solidFill>
          <a:ln w="25400">
            <a:solidFill>
              <a:srgbClr val="0027A4"/>
            </a:solidFill>
            <a:miter lim="800000"/>
            <a:headEnd/>
            <a:tailEnd/>
          </a:ln>
          <a:effectLst>
            <a:outerShdw blurRad="50800" dist="1016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pitchFamily="2" charset="2"/>
              <a:buChar char="w"/>
              <a:defRPr sz="3600">
                <a:solidFill>
                  <a:srgbClr val="002060"/>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
              <a:defRPr sz="2800" b="0" i="0" u="none">
                <a:solidFill>
                  <a:srgbClr val="002060"/>
                </a:solidFill>
                <a:latin typeface="+mn-lt"/>
              </a:defRPr>
            </a:lvl2pPr>
            <a:lvl3pPr marL="1143000" indent="-228600" algn="l" rtl="0" eaLnBrk="1" fontAlgn="base" hangingPunct="1">
              <a:spcBef>
                <a:spcPct val="20000"/>
              </a:spcBef>
              <a:spcAft>
                <a:spcPct val="0"/>
              </a:spcAft>
              <a:buClr>
                <a:schemeClr val="accent6">
                  <a:lumMod val="75000"/>
                </a:schemeClr>
              </a:buClr>
              <a:buFont typeface="Wingdings" pitchFamily="2" charset="2"/>
              <a:buChar char="²"/>
              <a:defRPr sz="2400">
                <a:solidFill>
                  <a:srgbClr val="002060"/>
                </a:solidFill>
                <a:latin typeface="+mn-lt"/>
              </a:defRPr>
            </a:lvl3pPr>
            <a:lvl4pPr marL="16002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4pPr>
            <a:lvl5pPr marL="20574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5pPr>
            <a:lvl6pPr marL="25146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6pPr>
            <a:lvl7pPr marL="29718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7pPr>
            <a:lvl8pPr marL="34290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8pPr>
            <a:lvl9pPr marL="38862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9pPr>
          </a:lstStyle>
          <a:p>
            <a:pPr marL="457200" marR="0" lvl="1" indent="-400050" algn="l" defTabSz="914400" rtl="0" eaLnBrk="1" fontAlgn="base" latinLnBrk="0" hangingPunct="1">
              <a:lnSpc>
                <a:spcPct val="100000"/>
              </a:lnSpc>
              <a:spcBef>
                <a:spcPct val="20000"/>
              </a:spcBef>
              <a:spcAft>
                <a:spcPct val="0"/>
              </a:spcAft>
              <a:buClr>
                <a:srgbClr val="AE4845">
                  <a:lumMod val="75000"/>
                </a:srgbClr>
              </a:buClr>
              <a:buSzTx/>
              <a:buFont typeface="Wingdings" pitchFamily="2" charset="2"/>
              <a:buNone/>
              <a:tabLst/>
              <a:defRPr/>
            </a:pPr>
            <a:r>
              <a:rPr kumimoji="0" lang="en-US" sz="3000" b="1" i="0" u="none" strike="noStrike" kern="0" cap="none" spc="0" normalizeH="0" baseline="0" noProof="0" dirty="0">
                <a:ln>
                  <a:noFill/>
                </a:ln>
                <a:solidFill>
                  <a:srgbClr val="AE4845">
                    <a:lumMod val="75000"/>
                  </a:srgbClr>
                </a:solidFill>
                <a:effectLst/>
                <a:uLnTx/>
                <a:uFillTx/>
                <a:latin typeface="Calibri"/>
              </a:rPr>
              <a:t>Words:</a:t>
            </a:r>
          </a:p>
          <a:p>
            <a:pPr marL="685800" marR="0" lvl="2" indent="-457200" algn="l" defTabSz="914400" rtl="0" eaLnBrk="1" fontAlgn="base" latinLnBrk="0" hangingPunct="1">
              <a:lnSpc>
                <a:spcPct val="100000"/>
              </a:lnSpc>
              <a:spcBef>
                <a:spcPct val="20000"/>
              </a:spcBef>
              <a:spcAft>
                <a:spcPct val="0"/>
              </a:spcAft>
              <a:buClr>
                <a:srgbClr val="AE4845">
                  <a:lumMod val="75000"/>
                </a:srgbClr>
              </a:buClr>
              <a:buSzTx/>
              <a:buFont typeface="Calibri" panose="020F0502020204030204" pitchFamily="34" charset="0"/>
              <a:buChar char="◊"/>
              <a:tabLst>
                <a:tab pos="514350" algn="l"/>
              </a:tabLst>
              <a:defRPr/>
            </a:pPr>
            <a:r>
              <a:rPr kumimoji="0" lang="en-US" sz="3000" b="0" i="0" u="none" strike="noStrike" kern="0" cap="none" spc="0" normalizeH="0" baseline="0" noProof="0" dirty="0">
                <a:ln>
                  <a:noFill/>
                </a:ln>
                <a:solidFill>
                  <a:srgbClr val="002060"/>
                </a:solidFill>
                <a:effectLst/>
                <a:uLnTx/>
                <a:uFillTx/>
                <a:latin typeface="Calibri"/>
              </a:rPr>
              <a:t>Words</a:t>
            </a:r>
          </a:p>
          <a:p>
            <a:pPr marL="971550" marR="0" lvl="3" indent="-457200" algn="l" defTabSz="914400" rtl="0" eaLnBrk="1" fontAlgn="base" latinLnBrk="0" hangingPunct="1">
              <a:lnSpc>
                <a:spcPct val="100000"/>
              </a:lnSpc>
              <a:spcBef>
                <a:spcPct val="20000"/>
              </a:spcBef>
              <a:spcAft>
                <a:spcPct val="0"/>
              </a:spcAft>
              <a:buClr>
                <a:srgbClr val="AE4845">
                  <a:lumMod val="75000"/>
                </a:srgbClr>
              </a:buClr>
              <a:buSzTx/>
              <a:buFont typeface="Wingdings" pitchFamily="2" charset="2"/>
              <a:buChar char="§"/>
              <a:tabLst>
                <a:tab pos="514350" algn="l"/>
              </a:tabLst>
              <a:defRPr/>
            </a:pPr>
            <a:r>
              <a:rPr kumimoji="0" lang="en-US" sz="3000" b="0" i="0" u="none" strike="noStrike" kern="0" cap="none" spc="0" normalizeH="0" baseline="0" noProof="0" dirty="0">
                <a:ln>
                  <a:noFill/>
                </a:ln>
                <a:solidFill>
                  <a:srgbClr val="002060"/>
                </a:solidFill>
                <a:effectLst/>
                <a:uLnTx/>
                <a:uFillTx/>
                <a:latin typeface="Calibri"/>
              </a:rPr>
              <a:t>Words</a:t>
            </a:r>
          </a:p>
        </p:txBody>
      </p:sp>
      <p:grpSp>
        <p:nvGrpSpPr>
          <p:cNvPr id="24" name="Group 23"/>
          <p:cNvGrpSpPr/>
          <p:nvPr userDrawn="1"/>
        </p:nvGrpSpPr>
        <p:grpSpPr>
          <a:xfrm>
            <a:off x="3126458" y="3239754"/>
            <a:ext cx="1521742" cy="541467"/>
            <a:chOff x="0" y="897540"/>
            <a:chExt cx="8229600" cy="1074060"/>
          </a:xfrm>
        </p:grpSpPr>
        <p:sp>
          <p:nvSpPr>
            <p:cNvPr id="25" name="Rounded Rectangle 24"/>
            <p:cNvSpPr/>
            <p:nvPr userDrawn="1"/>
          </p:nvSpPr>
          <p:spPr>
            <a:xfrm>
              <a:off x="0" y="897540"/>
              <a:ext cx="8229600" cy="1074060"/>
            </a:xfrm>
            <a:prstGeom prst="roundRect">
              <a:avLst/>
            </a:prstGeom>
            <a:solidFill>
              <a:srgbClr val="FFFFA7"/>
            </a:solidFill>
            <a:ln w="25400" cap="flat" cmpd="sng" algn="ctr">
              <a:solidFill>
                <a:srgbClr val="0027A4"/>
              </a:solidFill>
              <a:prstDash val="solid"/>
            </a:ln>
            <a:effectLst/>
          </p:spPr>
          <p:txBody>
            <a:bodyPr/>
            <a:lstStyle/>
            <a:p>
              <a:endParaRPr lang="en-US"/>
            </a:p>
          </p:txBody>
        </p:sp>
        <p:sp>
          <p:nvSpPr>
            <p:cNvPr id="26" name="Rounded Rectangle 4"/>
            <p:cNvSpPr txBox="1"/>
            <p:nvPr userDrawn="1"/>
          </p:nvSpPr>
          <p:spPr>
            <a:xfrm>
              <a:off x="52431" y="949971"/>
              <a:ext cx="8124738" cy="969198"/>
            </a:xfrm>
            <a:prstGeom prst="rect">
              <a:avLst/>
            </a:prstGeom>
            <a:noFill/>
            <a:ln>
              <a:noFill/>
            </a:ln>
            <a:effectLst/>
          </p:spPr>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2700" b="1" i="0" u="none" strike="noStrike" kern="1200" cap="none" spc="0" normalizeH="0" baseline="0" noProof="0" dirty="0">
                  <a:ln>
                    <a:noFill/>
                  </a:ln>
                  <a:solidFill>
                    <a:srgbClr val="000000"/>
                  </a:solidFill>
                  <a:effectLst/>
                  <a:uLnTx/>
                  <a:uFillTx/>
                  <a:latin typeface="Calibri"/>
                  <a:ea typeface="+mn-ea"/>
                  <a:cs typeface="+mn-cs"/>
                </a:rPr>
                <a:t>Words</a:t>
              </a:r>
            </a:p>
          </p:txBody>
        </p:sp>
      </p:grpSp>
      <p:grpSp>
        <p:nvGrpSpPr>
          <p:cNvPr id="27" name="Group 26"/>
          <p:cNvGrpSpPr/>
          <p:nvPr userDrawn="1"/>
        </p:nvGrpSpPr>
        <p:grpSpPr>
          <a:xfrm>
            <a:off x="3133456" y="4056056"/>
            <a:ext cx="1507745" cy="530410"/>
            <a:chOff x="0" y="2049360"/>
            <a:chExt cx="8229600" cy="1074060"/>
          </a:xfrm>
        </p:grpSpPr>
        <p:sp>
          <p:nvSpPr>
            <p:cNvPr id="28" name="Rounded Rectangle 27"/>
            <p:cNvSpPr/>
            <p:nvPr userDrawn="1"/>
          </p:nvSpPr>
          <p:spPr>
            <a:xfrm>
              <a:off x="0" y="2049360"/>
              <a:ext cx="8229600" cy="1074060"/>
            </a:xfrm>
            <a:prstGeom prst="roundRect">
              <a:avLst/>
            </a:prstGeom>
            <a:solidFill>
              <a:srgbClr val="B9CAFF"/>
            </a:solidFill>
            <a:ln w="25400" cap="flat" cmpd="sng" algn="ctr">
              <a:solidFill>
                <a:srgbClr val="0027A4"/>
              </a:solidFill>
              <a:prstDash val="solid"/>
            </a:ln>
            <a:effectLst/>
          </p:spPr>
          <p:txBody>
            <a:bodyPr/>
            <a:lstStyle/>
            <a:p>
              <a:endParaRPr lang="en-US"/>
            </a:p>
          </p:txBody>
        </p:sp>
        <p:sp>
          <p:nvSpPr>
            <p:cNvPr id="29" name="Rounded Rectangle 4"/>
            <p:cNvSpPr txBox="1"/>
            <p:nvPr userDrawn="1"/>
          </p:nvSpPr>
          <p:spPr>
            <a:xfrm>
              <a:off x="52431" y="2101791"/>
              <a:ext cx="8124738" cy="969198"/>
            </a:xfrm>
            <a:prstGeom prst="rect">
              <a:avLst/>
            </a:prstGeom>
            <a:noFill/>
            <a:ln>
              <a:noFill/>
            </a:ln>
            <a:effectLst/>
          </p:spPr>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2700" b="1" i="0" u="none" strike="noStrike" kern="1200" cap="none" spc="0" normalizeH="0" baseline="0" noProof="0" dirty="0">
                  <a:ln>
                    <a:noFill/>
                  </a:ln>
                  <a:solidFill>
                    <a:srgbClr val="000000"/>
                  </a:solidFill>
                  <a:effectLst/>
                  <a:uLnTx/>
                  <a:uFillTx/>
                  <a:latin typeface="Calibri"/>
                  <a:ea typeface="+mn-ea"/>
                  <a:cs typeface="+mn-cs"/>
                </a:rPr>
                <a:t>Words</a:t>
              </a:r>
            </a:p>
          </p:txBody>
        </p:sp>
      </p:grpSp>
      <p:grpSp>
        <p:nvGrpSpPr>
          <p:cNvPr id="33" name="Group 32"/>
          <p:cNvGrpSpPr/>
          <p:nvPr userDrawn="1"/>
        </p:nvGrpSpPr>
        <p:grpSpPr>
          <a:xfrm>
            <a:off x="4853983" y="3247821"/>
            <a:ext cx="1498139" cy="533400"/>
            <a:chOff x="0" y="3201180"/>
            <a:chExt cx="8229600" cy="1074060"/>
          </a:xfrm>
        </p:grpSpPr>
        <p:sp>
          <p:nvSpPr>
            <p:cNvPr id="34" name="Rounded Rectangle 33"/>
            <p:cNvSpPr/>
            <p:nvPr userDrawn="1"/>
          </p:nvSpPr>
          <p:spPr>
            <a:xfrm>
              <a:off x="0" y="3201180"/>
              <a:ext cx="8229600" cy="1074060"/>
            </a:xfrm>
            <a:prstGeom prst="roundRect">
              <a:avLst/>
            </a:prstGeom>
            <a:solidFill>
              <a:srgbClr val="C0E399"/>
            </a:solidFill>
            <a:ln w="25400" cap="flat" cmpd="sng" algn="ctr">
              <a:solidFill>
                <a:srgbClr val="0027A4"/>
              </a:solidFill>
              <a:prstDash val="solid"/>
            </a:ln>
            <a:effectLst/>
          </p:spPr>
          <p:txBody>
            <a:bodyPr/>
            <a:lstStyle/>
            <a:p>
              <a:endParaRPr lang="en-US"/>
            </a:p>
          </p:txBody>
        </p:sp>
        <p:sp>
          <p:nvSpPr>
            <p:cNvPr id="35" name="Rounded Rectangle 4"/>
            <p:cNvSpPr txBox="1"/>
            <p:nvPr userDrawn="1"/>
          </p:nvSpPr>
          <p:spPr>
            <a:xfrm>
              <a:off x="52431" y="3253611"/>
              <a:ext cx="8124738" cy="969198"/>
            </a:xfrm>
            <a:prstGeom prst="rect">
              <a:avLst/>
            </a:prstGeom>
            <a:noFill/>
            <a:ln>
              <a:noFill/>
            </a:ln>
            <a:effectLst/>
          </p:spPr>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2700" b="1" i="0" u="none" strike="noStrike" kern="1200" cap="none" spc="0" normalizeH="0" baseline="0" noProof="0" dirty="0">
                  <a:ln>
                    <a:noFill/>
                  </a:ln>
                  <a:solidFill>
                    <a:srgbClr val="000000"/>
                  </a:solidFill>
                  <a:effectLst/>
                  <a:uLnTx/>
                  <a:uFillTx/>
                  <a:latin typeface="Calibri"/>
                  <a:ea typeface="+mn-ea"/>
                  <a:cs typeface="+mn-cs"/>
                </a:rPr>
                <a:t>Words</a:t>
              </a:r>
            </a:p>
          </p:txBody>
        </p:sp>
      </p:grpSp>
      <p:grpSp>
        <p:nvGrpSpPr>
          <p:cNvPr id="39" name="Group 38"/>
          <p:cNvGrpSpPr/>
          <p:nvPr userDrawn="1"/>
        </p:nvGrpSpPr>
        <p:grpSpPr>
          <a:xfrm>
            <a:off x="4801846" y="4030262"/>
            <a:ext cx="1602412" cy="528403"/>
            <a:chOff x="1" y="4353000"/>
            <a:chExt cx="8229600" cy="1074060"/>
          </a:xfrm>
        </p:grpSpPr>
        <p:sp>
          <p:nvSpPr>
            <p:cNvPr id="40" name="Rounded Rectangle 39"/>
            <p:cNvSpPr/>
            <p:nvPr userDrawn="1"/>
          </p:nvSpPr>
          <p:spPr>
            <a:xfrm>
              <a:off x="1" y="4353000"/>
              <a:ext cx="8229600" cy="1074060"/>
            </a:xfrm>
            <a:prstGeom prst="roundRect">
              <a:avLst/>
            </a:prstGeom>
            <a:solidFill>
              <a:srgbClr val="F5D8B9"/>
            </a:solidFill>
            <a:ln w="25400" cap="flat" cmpd="sng" algn="ctr">
              <a:solidFill>
                <a:srgbClr val="0027A4"/>
              </a:solidFill>
              <a:prstDash val="solid"/>
            </a:ln>
            <a:effectLst/>
          </p:spPr>
          <p:txBody>
            <a:bodyPr/>
            <a:lstStyle/>
            <a:p>
              <a:endParaRPr lang="en-US"/>
            </a:p>
          </p:txBody>
        </p:sp>
        <p:sp>
          <p:nvSpPr>
            <p:cNvPr id="41" name="Rounded Rectangle 4"/>
            <p:cNvSpPr txBox="1"/>
            <p:nvPr userDrawn="1"/>
          </p:nvSpPr>
          <p:spPr>
            <a:xfrm>
              <a:off x="52431" y="4405431"/>
              <a:ext cx="8124738" cy="969198"/>
            </a:xfrm>
            <a:prstGeom prst="rect">
              <a:avLst/>
            </a:prstGeom>
            <a:noFill/>
            <a:ln>
              <a:noFill/>
            </a:ln>
            <a:effectLst/>
          </p:spPr>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2700" b="1" i="0" u="none" strike="noStrike" kern="1200" cap="none" spc="0" normalizeH="0" baseline="0" noProof="0" dirty="0">
                  <a:ln>
                    <a:noFill/>
                  </a:ln>
                  <a:solidFill>
                    <a:srgbClr val="000000"/>
                  </a:solidFill>
                  <a:effectLst/>
                  <a:uLnTx/>
                  <a:uFillTx/>
                  <a:latin typeface="Calibri"/>
                  <a:ea typeface="+mn-ea"/>
                  <a:cs typeface="+mn-cs"/>
                </a:rPr>
                <a:t>Words</a:t>
              </a:r>
            </a:p>
          </p:txBody>
        </p:sp>
      </p:grpSp>
      <p:sp>
        <p:nvSpPr>
          <p:cNvPr id="42" name="Curved Down Arrow 41"/>
          <p:cNvSpPr/>
          <p:nvPr userDrawn="1"/>
        </p:nvSpPr>
        <p:spPr>
          <a:xfrm rot="10800000">
            <a:off x="355826" y="4921443"/>
            <a:ext cx="2898608" cy="717357"/>
          </a:xfrm>
          <a:prstGeom prst="curvedDownArrow">
            <a:avLst/>
          </a:prstGeom>
          <a:solidFill>
            <a:srgbClr val="FFFF00"/>
          </a:solidFill>
          <a:ln w="25400" cap="flat" cmpd="sng" algn="ctr">
            <a:solidFill>
              <a:srgbClr val="D6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43" name="Curved Down Arrow 42"/>
          <p:cNvSpPr/>
          <p:nvPr userDrawn="1"/>
        </p:nvSpPr>
        <p:spPr>
          <a:xfrm>
            <a:off x="403220" y="5912683"/>
            <a:ext cx="2898608" cy="676960"/>
          </a:xfrm>
          <a:prstGeom prst="curvedDownArrow">
            <a:avLst/>
          </a:prstGeom>
          <a:solidFill>
            <a:srgbClr val="FFFF00"/>
          </a:solidFill>
          <a:ln w="25400" cap="flat" cmpd="sng" algn="ctr">
            <a:solidFill>
              <a:srgbClr val="D6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44" name="Content Placeholder 2"/>
          <p:cNvSpPr txBox="1">
            <a:spLocks/>
          </p:cNvSpPr>
          <p:nvPr userDrawn="1"/>
        </p:nvSpPr>
        <p:spPr bwMode="auto">
          <a:xfrm>
            <a:off x="6678483" y="1315359"/>
            <a:ext cx="1734746" cy="576865"/>
          </a:xfrm>
          <a:prstGeom prst="rect">
            <a:avLst/>
          </a:prstGeom>
          <a:solidFill>
            <a:srgbClr val="F8E5D0"/>
          </a:solidFill>
          <a:ln w="25400">
            <a:solidFill>
              <a:srgbClr val="0027A4"/>
            </a:solidFill>
            <a:miter lim="800000"/>
            <a:headEnd/>
            <a:tailEnd/>
          </a:ln>
          <a:effectLst>
            <a:outerShdw blurRad="50800" dist="1397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pitchFamily="2" charset="2"/>
              <a:buChar char="w"/>
              <a:defRPr sz="3600">
                <a:solidFill>
                  <a:srgbClr val="002060"/>
                </a:solidFill>
                <a:latin typeface="+mn-lt"/>
                <a:ea typeface="+mn-ea"/>
                <a:cs typeface="+mn-cs"/>
              </a:defRPr>
            </a:lvl1pPr>
            <a:lvl2pPr marL="742950" indent="-285750" algn="l" rtl="0" eaLnBrk="1" fontAlgn="base" hangingPunct="1">
              <a:spcBef>
                <a:spcPct val="20000"/>
              </a:spcBef>
              <a:spcAft>
                <a:spcPct val="0"/>
              </a:spcAft>
              <a:buClr>
                <a:schemeClr val="accent6">
                  <a:lumMod val="75000"/>
                </a:schemeClr>
              </a:buClr>
              <a:buFont typeface="Wingdings" pitchFamily="2" charset="2"/>
              <a:buChar char="§"/>
              <a:defRPr sz="2800" b="0" i="0" u="none">
                <a:solidFill>
                  <a:srgbClr val="002060"/>
                </a:solidFill>
                <a:latin typeface="+mn-lt"/>
              </a:defRPr>
            </a:lvl2pPr>
            <a:lvl3pPr marL="1143000" indent="-228600" algn="l" rtl="0" eaLnBrk="1" fontAlgn="base" hangingPunct="1">
              <a:spcBef>
                <a:spcPct val="20000"/>
              </a:spcBef>
              <a:spcAft>
                <a:spcPct val="0"/>
              </a:spcAft>
              <a:buClr>
                <a:schemeClr val="accent6">
                  <a:lumMod val="75000"/>
                </a:schemeClr>
              </a:buClr>
              <a:buFont typeface="Wingdings" pitchFamily="2" charset="2"/>
              <a:buChar char="²"/>
              <a:defRPr sz="2400">
                <a:solidFill>
                  <a:srgbClr val="002060"/>
                </a:solidFill>
                <a:latin typeface="+mn-lt"/>
              </a:defRPr>
            </a:lvl3pPr>
            <a:lvl4pPr marL="16002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4pPr>
            <a:lvl5pPr marL="20574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5pPr>
            <a:lvl6pPr marL="25146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6pPr>
            <a:lvl7pPr marL="29718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7pPr>
            <a:lvl8pPr marL="34290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8pPr>
            <a:lvl9pPr marL="3886200" indent="-228600" algn="l" rtl="0" eaLnBrk="1" fontAlgn="base" hangingPunct="1">
              <a:spcBef>
                <a:spcPct val="20000"/>
              </a:spcBef>
              <a:spcAft>
                <a:spcPct val="0"/>
              </a:spcAft>
              <a:buClr>
                <a:srgbClr val="FFB03B"/>
              </a:buClr>
              <a:buFont typeface="Wingdings" pitchFamily="2" charset="2"/>
              <a:buChar char="Ø"/>
              <a:defRPr sz="2000">
                <a:solidFill>
                  <a:srgbClr val="FFFF99"/>
                </a:solidFill>
                <a:latin typeface="+mn-lt"/>
              </a:defRPr>
            </a:lvl9pPr>
          </a:lstStyle>
          <a:p>
            <a:pPr marL="342900" marR="0" lvl="0" indent="-342900" algn="l" defTabSz="914400" rtl="0" eaLnBrk="1" fontAlgn="base" latinLnBrk="0" hangingPunct="1">
              <a:lnSpc>
                <a:spcPct val="100000"/>
              </a:lnSpc>
              <a:spcBef>
                <a:spcPct val="20000"/>
              </a:spcBef>
              <a:spcAft>
                <a:spcPts val="1000"/>
              </a:spcAft>
              <a:buClr>
                <a:srgbClr val="AE4845">
                  <a:lumMod val="75000"/>
                </a:srgbClr>
              </a:buClr>
              <a:buSzTx/>
              <a:buFont typeface="Wingdings" pitchFamily="2" charset="2"/>
              <a:buChar char="w"/>
              <a:tabLst/>
              <a:defRPr/>
            </a:pPr>
            <a:r>
              <a:rPr kumimoji="0" lang="en-US" sz="3200" b="0" i="0" u="none" strike="noStrike" kern="0" cap="none" spc="0" normalizeH="0" baseline="0" noProof="0" dirty="0">
                <a:ln>
                  <a:noFill/>
                </a:ln>
                <a:solidFill>
                  <a:srgbClr val="002060"/>
                </a:solidFill>
                <a:effectLst/>
                <a:uLnTx/>
                <a:uFillTx/>
                <a:latin typeface="Calibri"/>
                <a:ea typeface="+mn-ea"/>
                <a:cs typeface="+mn-cs"/>
              </a:rPr>
              <a:t>Words</a:t>
            </a:r>
          </a:p>
        </p:txBody>
      </p:sp>
      <p:sp>
        <p:nvSpPr>
          <p:cNvPr id="45" name="Down Arrow 44"/>
          <p:cNvSpPr/>
          <p:nvPr userDrawn="1"/>
        </p:nvSpPr>
        <p:spPr>
          <a:xfrm>
            <a:off x="6934200" y="4601562"/>
            <a:ext cx="457200" cy="639762"/>
          </a:xfrm>
          <a:prstGeom prst="downArrow">
            <a:avLst/>
          </a:prstGeom>
          <a:solidFill>
            <a:srgbClr val="4F81BD"/>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6" name="Rounded Rectangular Callout 45"/>
          <p:cNvSpPr/>
          <p:nvPr userDrawn="1"/>
        </p:nvSpPr>
        <p:spPr>
          <a:xfrm>
            <a:off x="3505200" y="4807706"/>
            <a:ext cx="1735730" cy="1218356"/>
          </a:xfrm>
          <a:prstGeom prst="wedgeRoundRectCallout">
            <a:avLst>
              <a:gd name="adj1" fmla="val 101559"/>
              <a:gd name="adj2" fmla="val 51755"/>
              <a:gd name="adj3" fmla="val 16667"/>
            </a:avLst>
          </a:prstGeom>
          <a:solidFill>
            <a:schemeClr val="tx1">
              <a:lumMod val="50000"/>
              <a:lumOff val="50000"/>
            </a:schemeClr>
          </a:solidFill>
          <a:ln>
            <a:solidFill>
              <a:srgbClr val="FFF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A7"/>
                </a:solidFill>
              </a:rPr>
              <a:t>Words</a:t>
            </a:r>
          </a:p>
        </p:txBody>
      </p:sp>
      <p:sp>
        <p:nvSpPr>
          <p:cNvPr id="47" name="Oval 46"/>
          <p:cNvSpPr/>
          <p:nvPr userDrawn="1"/>
        </p:nvSpPr>
        <p:spPr>
          <a:xfrm>
            <a:off x="7818287" y="4586466"/>
            <a:ext cx="521176" cy="5211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8" name="Notched Right Arrow 47"/>
          <p:cNvSpPr/>
          <p:nvPr userDrawn="1"/>
        </p:nvSpPr>
        <p:spPr>
          <a:xfrm>
            <a:off x="6593356" y="5414296"/>
            <a:ext cx="1905000" cy="1223531"/>
          </a:xfrm>
          <a:prstGeom prst="notchedRightArrow">
            <a:avLst/>
          </a:prstGeom>
          <a:solidFill>
            <a:srgbClr val="4F81BD">
              <a:tint val="40000"/>
              <a:hueOff val="0"/>
              <a:satOff val="0"/>
              <a:lumOff val="0"/>
              <a:alphaOff val="0"/>
            </a:srgbClr>
          </a:solidFill>
          <a:ln>
            <a:solidFill>
              <a:srgbClr val="0027A4"/>
            </a:solidFill>
          </a:ln>
          <a:effectLst/>
        </p:spPr>
        <p:txBody>
          <a:bodyPr/>
          <a:lstStyle/>
          <a:p>
            <a:endParaRPr lang="en-US"/>
          </a:p>
        </p:txBody>
      </p:sp>
    </p:spTree>
    <p:extLst>
      <p:ext uri="{BB962C8B-B14F-4D97-AF65-F5344CB8AC3E}">
        <p14:creationId xmlns:p14="http://schemas.microsoft.com/office/powerpoint/2010/main" val="3798677835"/>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Content Placeholder 4"/>
          <p:cNvGraphicFramePr>
            <a:graphicFrameLocks/>
          </p:cNvGraphicFramePr>
          <p:nvPr userDrawn="1">
            <p:extLst>
              <p:ext uri="{D42A27DB-BD31-4B8C-83A1-F6EECF244321}">
                <p14:modId xmlns:p14="http://schemas.microsoft.com/office/powerpoint/2010/main" val="2777721250"/>
              </p:ext>
            </p:extLst>
          </p:nvPr>
        </p:nvGraphicFramePr>
        <p:xfrm>
          <a:off x="152400" y="152400"/>
          <a:ext cx="8839199" cy="2483961"/>
        </p:xfrm>
        <a:graphic>
          <a:graphicData uri="http://schemas.openxmlformats.org/drawingml/2006/table">
            <a:tbl>
              <a:tblPr firstRow="1" bandRow="1">
                <a:effectLst>
                  <a:outerShdw blurRad="50800" dist="101600" dir="2700000" algn="tl" rotWithShape="0">
                    <a:prstClr val="black">
                      <a:alpha val="40000"/>
                    </a:prstClr>
                  </a:outerShdw>
                </a:effectLst>
              </a:tblPr>
              <a:tblGrid>
                <a:gridCol w="1676400">
                  <a:extLst>
                    <a:ext uri="{9D8B030D-6E8A-4147-A177-3AD203B41FA5}">
                      <a16:colId xmlns:a16="http://schemas.microsoft.com/office/drawing/2014/main" val="672931760"/>
                    </a:ext>
                  </a:extLst>
                </a:gridCol>
                <a:gridCol w="2286000">
                  <a:extLst>
                    <a:ext uri="{9D8B030D-6E8A-4147-A177-3AD203B41FA5}">
                      <a16:colId xmlns:a16="http://schemas.microsoft.com/office/drawing/2014/main" val="580621666"/>
                    </a:ext>
                  </a:extLst>
                </a:gridCol>
                <a:gridCol w="2324870">
                  <a:extLst>
                    <a:ext uri="{9D8B030D-6E8A-4147-A177-3AD203B41FA5}">
                      <a16:colId xmlns:a16="http://schemas.microsoft.com/office/drawing/2014/main" val="1151944738"/>
                    </a:ext>
                  </a:extLst>
                </a:gridCol>
                <a:gridCol w="2551929">
                  <a:extLst>
                    <a:ext uri="{9D8B030D-6E8A-4147-A177-3AD203B41FA5}">
                      <a16:colId xmlns:a16="http://schemas.microsoft.com/office/drawing/2014/main" val="591927193"/>
                    </a:ext>
                  </a:extLst>
                </a:gridCol>
              </a:tblGrid>
              <a:tr h="92948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US" sz="32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3200" dirty="0"/>
                        <a:t>C Corp Liquidation</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3200" dirty="0"/>
                        <a:t>S Corp Liquidation</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3200" dirty="0"/>
                        <a:t>S Corp. Liquidation/ SH Death</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794492115"/>
                  </a:ext>
                </a:extLst>
              </a:tr>
              <a:tr h="9294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3200" dirty="0"/>
                        <a:t>Total Tax</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3200" dirty="0"/>
                        <a:t>$652,020</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3200" dirty="0"/>
                        <a:t>$508,800</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sz="3200" dirty="0"/>
                        <a:t>$0</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658462189"/>
                  </a:ext>
                </a:extLst>
              </a:tr>
            </a:tbl>
          </a:graphicData>
        </a:graphic>
      </p:graphicFrame>
      <p:graphicFrame>
        <p:nvGraphicFramePr>
          <p:cNvPr id="8" name="Table 7">
            <a:extLst>
              <a:ext uri="{FF2B5EF4-FFF2-40B4-BE49-F238E27FC236}">
                <a16:creationId xmlns:a16="http://schemas.microsoft.com/office/drawing/2014/main" id="{A460297A-6FC0-4923-8990-C99115C09FCE}"/>
              </a:ext>
            </a:extLst>
          </p:cNvPr>
          <p:cNvGraphicFramePr>
            <a:graphicFrameLocks noGrp="1"/>
          </p:cNvGraphicFramePr>
          <p:nvPr userDrawn="1">
            <p:extLst>
              <p:ext uri="{D42A27DB-BD31-4B8C-83A1-F6EECF244321}">
                <p14:modId xmlns:p14="http://schemas.microsoft.com/office/powerpoint/2010/main" val="2397136247"/>
              </p:ext>
            </p:extLst>
          </p:nvPr>
        </p:nvGraphicFramePr>
        <p:xfrm>
          <a:off x="381000" y="2819400"/>
          <a:ext cx="8534400" cy="1368463"/>
        </p:xfrm>
        <a:graphic>
          <a:graphicData uri="http://schemas.openxmlformats.org/drawingml/2006/table">
            <a:tbl>
              <a:tblPr firstRow="1" bandRow="1">
                <a:effectLst>
                  <a:outerShdw blurRad="50800" dist="101600" dir="2700000" algn="tl" rotWithShape="0">
                    <a:prstClr val="black">
                      <a:alpha val="40000"/>
                    </a:prstClr>
                  </a:outerShdw>
                </a:effectLst>
              </a:tblPr>
              <a:tblGrid>
                <a:gridCol w="2133602">
                  <a:extLst>
                    <a:ext uri="{9D8B030D-6E8A-4147-A177-3AD203B41FA5}">
                      <a16:colId xmlns:a16="http://schemas.microsoft.com/office/drawing/2014/main" val="837196270"/>
                    </a:ext>
                  </a:extLst>
                </a:gridCol>
                <a:gridCol w="3124200">
                  <a:extLst>
                    <a:ext uri="{9D8B030D-6E8A-4147-A177-3AD203B41FA5}">
                      <a16:colId xmlns:a16="http://schemas.microsoft.com/office/drawing/2014/main" val="1452471336"/>
                    </a:ext>
                  </a:extLst>
                </a:gridCol>
                <a:gridCol w="3276598">
                  <a:extLst>
                    <a:ext uri="{9D8B030D-6E8A-4147-A177-3AD203B41FA5}">
                      <a16:colId xmlns:a16="http://schemas.microsoft.com/office/drawing/2014/main" val="496850510"/>
                    </a:ext>
                  </a:extLst>
                </a:gridCol>
              </a:tblGrid>
              <a:tr h="4594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Type of Game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Winnings Amount at Least: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Reduced by Amount of Wager?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3192048990"/>
                  </a:ext>
                </a:extLst>
              </a:tr>
              <a:tr h="45449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t>Bingo</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t>$1,200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t>No</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075844424"/>
                  </a:ext>
                </a:extLst>
              </a:tr>
              <a:tr h="45449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highlight>
                            <a:srgbClr val="FFFF00"/>
                          </a:highlight>
                        </a:rPr>
                        <a:t>Slot Machines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highlight>
                            <a:srgbClr val="FFFF00"/>
                          </a:highlight>
                        </a:rPr>
                        <a:t>$1,200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highlight>
                            <a:srgbClr val="FFFF00"/>
                          </a:highlight>
                        </a:rPr>
                        <a:t>No</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396067020"/>
                  </a:ext>
                </a:extLst>
              </a:tr>
            </a:tbl>
          </a:graphicData>
        </a:graphic>
      </p:graphicFrame>
      <p:graphicFrame>
        <p:nvGraphicFramePr>
          <p:cNvPr id="9" name="Content Placeholder 4"/>
          <p:cNvGraphicFramePr>
            <a:graphicFrameLocks/>
          </p:cNvGraphicFramePr>
          <p:nvPr userDrawn="1">
            <p:extLst>
              <p:ext uri="{D42A27DB-BD31-4B8C-83A1-F6EECF244321}">
                <p14:modId xmlns:p14="http://schemas.microsoft.com/office/powerpoint/2010/main" val="3398481681"/>
              </p:ext>
            </p:extLst>
          </p:nvPr>
        </p:nvGraphicFramePr>
        <p:xfrm>
          <a:off x="533400" y="4388628"/>
          <a:ext cx="4433765" cy="243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9"/>
          <p:cNvGrpSpPr/>
          <p:nvPr userDrawn="1"/>
        </p:nvGrpSpPr>
        <p:grpSpPr>
          <a:xfrm>
            <a:off x="5334000" y="4388628"/>
            <a:ext cx="1541442" cy="1541442"/>
            <a:chOff x="4271330" y="3803387"/>
            <a:chExt cx="1541442" cy="1541442"/>
          </a:xfrm>
          <a:scene3d>
            <a:camera prst="orthographicFront"/>
            <a:lightRig rig="threePt" dir="t"/>
          </a:scene3d>
        </p:grpSpPr>
        <p:sp>
          <p:nvSpPr>
            <p:cNvPr id="11" name="Oval 10"/>
            <p:cNvSpPr/>
            <p:nvPr userDrawn="1"/>
          </p:nvSpPr>
          <p:spPr>
            <a:xfrm>
              <a:off x="4271330" y="3803387"/>
              <a:ext cx="1541442" cy="1541442"/>
            </a:xfrm>
            <a:prstGeom prst="ellipse">
              <a:avLst/>
            </a:prstGeom>
            <a:solidFill>
              <a:srgbClr val="CDD9FF"/>
            </a:solidFill>
            <a:ln w="38100" cap="flat" cmpd="sng" algn="ctr">
              <a:solidFill>
                <a:srgbClr val="0027A4"/>
              </a:solidFill>
              <a:prstDash val="solid"/>
            </a:ln>
            <a:effectLst/>
            <a:sp3d>
              <a:bevelT prst="angle"/>
            </a:sp3d>
          </p:spPr>
          <p:txBody>
            <a:bodyPr/>
            <a:lstStyle/>
            <a:p>
              <a:endParaRPr lang="en-US"/>
            </a:p>
          </p:txBody>
        </p:sp>
        <p:sp>
          <p:nvSpPr>
            <p:cNvPr id="12" name="Oval 4"/>
            <p:cNvSpPr txBox="1"/>
            <p:nvPr userDrawn="1"/>
          </p:nvSpPr>
          <p:spPr>
            <a:xfrm>
              <a:off x="4497069" y="4029126"/>
              <a:ext cx="1089964" cy="1089964"/>
            </a:xfrm>
            <a:prstGeom prst="rect">
              <a:avLst/>
            </a:prstGeom>
            <a:noFill/>
            <a:ln>
              <a:noFill/>
            </a:ln>
            <a:effectLst/>
            <a:sp3d/>
          </p:spPr>
          <p:txBody>
            <a:bodyPr spcFirstLastPara="0" vert="horz" wrap="square" lIns="13335" tIns="13335" rIns="13335" bIns="13335"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Calibri"/>
                  <a:ea typeface="+mn-ea"/>
                  <a:cs typeface="+mn-cs"/>
                </a:rPr>
                <a:t>Words</a:t>
              </a:r>
            </a:p>
          </p:txBody>
        </p:sp>
      </p:grpSp>
      <p:sp>
        <p:nvSpPr>
          <p:cNvPr id="13" name="Right Arrow 12"/>
          <p:cNvSpPr/>
          <p:nvPr userDrawn="1"/>
        </p:nvSpPr>
        <p:spPr>
          <a:xfrm>
            <a:off x="6587689" y="5715000"/>
            <a:ext cx="2417184" cy="1016926"/>
          </a:xfrm>
          <a:prstGeom prst="rightArrow">
            <a:avLst/>
          </a:prstGeom>
          <a:solidFill>
            <a:srgbClr val="FFC000"/>
          </a:solidFill>
          <a:ln w="25400" cap="flat" cmpd="sng" algn="ctr">
            <a:solidFill>
              <a:srgbClr val="0027A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442752608"/>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3D581-D5E5-4B85-A894-021EC3826A52}" type="slidenum">
              <a:rPr lang="en-US" smtClean="0"/>
              <a:t>‹#›</a:t>
            </a:fld>
            <a:endParaRPr lang="en-US" dirty="0"/>
          </a:p>
        </p:txBody>
      </p:sp>
    </p:spTree>
    <p:extLst>
      <p:ext uri="{BB962C8B-B14F-4D97-AF65-F5344CB8AC3E}">
        <p14:creationId xmlns:p14="http://schemas.microsoft.com/office/powerpoint/2010/main" val="2822828670"/>
      </p:ext>
    </p:extLst>
  </p:cSld>
  <p:clrMap bg1="lt1" tx1="dk1" bg2="lt2" tx2="dk2" accent1="accent1" accent2="accent2" accent3="accent3" accent4="accent4" accent5="accent5" accent6="accent6" hlink="hlink" folHlink="folHlink"/>
  <p:sldLayoutIdLst>
    <p:sldLayoutId id="2147484191" r:id="rId1"/>
    <p:sldLayoutId id="2147484193" r:id="rId2"/>
    <p:sldLayoutId id="2147484196" r:id="rId3"/>
    <p:sldLayoutId id="2147484197" r:id="rId4"/>
    <p:sldLayoutId id="2147484198" r:id="rId5"/>
    <p:sldLayoutId id="2147484199" r:id="rId6"/>
    <p:sldLayoutId id="2147484200" r:id="rId7"/>
    <p:sldLayoutId id="2147484201" r:id="rId8"/>
    <p:sldLayoutId id="214748421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title"/>
          </p:nvPr>
        </p:nvSpPr>
        <p:spPr>
          <a:xfrm>
            <a:off x="628650" y="365125"/>
            <a:ext cx="7886700" cy="1325563"/>
          </a:xfrm>
        </p:spPr>
        <p:txBody>
          <a:bodyPr wrap="square" anchor="t">
            <a:normAutofit/>
          </a:bodyPr>
          <a:lstStyle/>
          <a:p>
            <a:pPr marL="0" indent="0">
              <a:lnSpc>
                <a:spcPct val="90000"/>
              </a:lnSpc>
              <a:buNone/>
            </a:pPr>
            <a:r>
              <a:rPr lang="en-US" sz="3200" b="1" dirty="0"/>
              <a:t>Lesson 14</a:t>
            </a:r>
          </a:p>
          <a:p>
            <a:pPr marL="0" indent="0">
              <a:lnSpc>
                <a:spcPct val="90000"/>
              </a:lnSpc>
              <a:buNone/>
            </a:pPr>
            <a:r>
              <a:rPr lang="en-US" sz="3200" b="1" dirty="0"/>
              <a:t>New &amp; Expiring Legislation</a:t>
            </a:r>
          </a:p>
          <a:p>
            <a:pPr marL="0" indent="0">
              <a:lnSpc>
                <a:spcPct val="90000"/>
              </a:lnSpc>
              <a:buNone/>
            </a:pPr>
            <a:endParaRPr lang="en-US" sz="2800" b="1" dirty="0"/>
          </a:p>
        </p:txBody>
      </p:sp>
      <p:pic>
        <p:nvPicPr>
          <p:cNvPr id="2" name="Picture 1" descr="A dog standing in a room&#10;&#10;Description automatically generated">
            <a:extLst>
              <a:ext uri="{FF2B5EF4-FFF2-40B4-BE49-F238E27FC236}">
                <a16:creationId xmlns:a16="http://schemas.microsoft.com/office/drawing/2014/main" id="{9AED8E45-0CC3-B38D-5EBF-DD015AE5E493}"/>
              </a:ext>
            </a:extLst>
          </p:cNvPr>
          <p:cNvPicPr>
            <a:picLocks noChangeAspect="1"/>
          </p:cNvPicPr>
          <p:nvPr/>
        </p:nvPicPr>
        <p:blipFill>
          <a:blip r:embed="rId3"/>
          <a:stretch>
            <a:fillRect/>
          </a:stretch>
        </p:blipFill>
        <p:spPr>
          <a:xfrm>
            <a:off x="628650" y="2157890"/>
            <a:ext cx="7886700" cy="3686807"/>
          </a:xfrm>
          <a:prstGeom prst="rect">
            <a:avLst/>
          </a:prstGeom>
          <a:noFill/>
        </p:spPr>
      </p:pic>
    </p:spTree>
    <p:extLst>
      <p:ext uri="{BB962C8B-B14F-4D97-AF65-F5344CB8AC3E}">
        <p14:creationId xmlns:p14="http://schemas.microsoft.com/office/powerpoint/2010/main" val="1201643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FFCCC-1FB0-4C9B-85BB-1DD5074DA45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7AD9B72-DF8D-260E-D0E0-E53529B26E52}"/>
              </a:ext>
            </a:extLst>
          </p:cNvPr>
          <p:cNvSpPr>
            <a:spLocks noGrp="1"/>
          </p:cNvSpPr>
          <p:nvPr>
            <p:ph type="title"/>
          </p:nvPr>
        </p:nvSpPr>
        <p:spPr>
          <a:xfrm>
            <a:off x="457200" y="533400"/>
            <a:ext cx="8229600" cy="792162"/>
          </a:xfrm>
        </p:spPr>
        <p:txBody>
          <a:bodyPr wrap="square" anchor="t">
            <a:normAutofit fontScale="90000"/>
          </a:bodyPr>
          <a:lstStyle/>
          <a:p>
            <a:r>
              <a:rPr lang="en-US" dirty="0"/>
              <a:t>Circular 230 </a:t>
            </a:r>
            <a:r>
              <a:rPr lang="en-US" dirty="0">
                <a:solidFill>
                  <a:srgbClr val="FF0000"/>
                </a:solidFill>
              </a:rPr>
              <a:t>Proposed</a:t>
            </a:r>
            <a:r>
              <a:rPr lang="en-US" dirty="0"/>
              <a:t> Regs – P 574</a:t>
            </a:r>
          </a:p>
        </p:txBody>
      </p:sp>
      <p:sp>
        <p:nvSpPr>
          <p:cNvPr id="2" name="Content Placeholder 1">
            <a:extLst>
              <a:ext uri="{FF2B5EF4-FFF2-40B4-BE49-F238E27FC236}">
                <a16:creationId xmlns:a16="http://schemas.microsoft.com/office/drawing/2014/main" id="{2DCCD39B-B6B5-1B39-3D0C-BAF89460719D}"/>
              </a:ext>
            </a:extLst>
          </p:cNvPr>
          <p:cNvSpPr>
            <a:spLocks noGrp="1"/>
          </p:cNvSpPr>
          <p:nvPr>
            <p:ph sz="half" idx="2"/>
          </p:nvPr>
        </p:nvSpPr>
        <p:spPr>
          <a:xfrm>
            <a:off x="381000" y="1524000"/>
            <a:ext cx="8458200" cy="5029199"/>
          </a:xfrm>
          <a:solidFill>
            <a:srgbClr val="FFFFCD"/>
          </a:solidFill>
          <a:ln w="25400">
            <a:solidFill>
              <a:srgbClr val="0027A4"/>
            </a:solidFill>
          </a:ln>
          <a:effectLst>
            <a:outerShdw blurRad="50800" dist="101600" dir="2700000" algn="tl" rotWithShape="0">
              <a:prstClr val="black">
                <a:alpha val="40000"/>
              </a:prstClr>
            </a:outerShdw>
          </a:effectLst>
        </p:spPr>
        <p:txBody>
          <a:bodyPr/>
          <a:lstStyle/>
          <a:p>
            <a:pPr>
              <a:lnSpc>
                <a:spcPct val="107000"/>
              </a:lnSpc>
              <a:spcBef>
                <a:spcPts val="0"/>
              </a:spcBef>
              <a:spcAft>
                <a:spcPts val="800"/>
              </a:spcAft>
            </a:pPr>
            <a:r>
              <a:rPr lang="en-US" sz="3400" b="1" kern="1200" dirty="0">
                <a:latin typeface="+mj-lt"/>
                <a:cs typeface="Times New Roman" panose="02020603050405020304" pitchFamily="18" charset="0"/>
              </a:rPr>
              <a:t>Duty to Maintain Technological Competence</a:t>
            </a:r>
          </a:p>
          <a:p>
            <a:pPr lvl="1">
              <a:lnSpc>
                <a:spcPct val="107000"/>
              </a:lnSpc>
              <a:spcBef>
                <a:spcPts val="0"/>
              </a:spcBef>
              <a:spcAft>
                <a:spcPts val="800"/>
              </a:spcAft>
            </a:pPr>
            <a:r>
              <a:rPr lang="en-US" sz="3200" kern="1200" dirty="0">
                <a:solidFill>
                  <a:schemeClr val="tx1"/>
                </a:solidFill>
                <a:latin typeface="+mj-lt"/>
                <a:cs typeface="Times New Roman" panose="02020603050405020304" pitchFamily="18" charset="0"/>
              </a:rPr>
              <a:t>YOU must be </a:t>
            </a:r>
            <a:r>
              <a:rPr lang="en-US" sz="3200" b="1" kern="1200" dirty="0">
                <a:solidFill>
                  <a:schemeClr val="tx1"/>
                </a:solidFill>
                <a:latin typeface="+mj-lt"/>
                <a:cs typeface="Times New Roman" panose="02020603050405020304" pitchFamily="18" charset="0"/>
              </a:rPr>
              <a:t>competent </a:t>
            </a:r>
            <a:r>
              <a:rPr lang="en-US" sz="3200" kern="1200" dirty="0">
                <a:solidFill>
                  <a:schemeClr val="tx1"/>
                </a:solidFill>
                <a:latin typeface="+mj-lt"/>
                <a:cs typeface="Times New Roman" panose="02020603050405020304" pitchFamily="18" charset="0"/>
              </a:rPr>
              <a:t>when engaging in practice before the IRS</a:t>
            </a:r>
          </a:p>
          <a:p>
            <a:pPr lvl="1">
              <a:lnSpc>
                <a:spcPct val="107000"/>
              </a:lnSpc>
              <a:spcBef>
                <a:spcPts val="0"/>
              </a:spcBef>
              <a:spcAft>
                <a:spcPts val="800"/>
              </a:spcAft>
            </a:pPr>
            <a:r>
              <a:rPr lang="en-US" sz="3200" kern="1200" dirty="0">
                <a:solidFill>
                  <a:schemeClr val="tx1"/>
                </a:solidFill>
                <a:latin typeface="+mj-lt"/>
                <a:cs typeface="Times New Roman" panose="02020603050405020304" pitchFamily="18" charset="0"/>
              </a:rPr>
              <a:t>Proposed regs would </a:t>
            </a:r>
            <a:r>
              <a:rPr lang="en-US" sz="3200" b="1" kern="1200" dirty="0">
                <a:solidFill>
                  <a:schemeClr val="tx1"/>
                </a:solidFill>
                <a:latin typeface="+mj-lt"/>
                <a:cs typeface="Times New Roman" panose="02020603050405020304" pitchFamily="18" charset="0"/>
              </a:rPr>
              <a:t>define competency</a:t>
            </a:r>
          </a:p>
          <a:p>
            <a:pPr lvl="2">
              <a:lnSpc>
                <a:spcPct val="107000"/>
              </a:lnSpc>
              <a:spcBef>
                <a:spcPts val="0"/>
              </a:spcBef>
              <a:spcAft>
                <a:spcPts val="800"/>
              </a:spcAft>
            </a:pPr>
            <a:r>
              <a:rPr lang="en-US" sz="2800" kern="1200" dirty="0">
                <a:solidFill>
                  <a:schemeClr val="tx1"/>
                </a:solidFill>
                <a:latin typeface="+mj-lt"/>
                <a:cs typeface="Times New Roman" panose="02020603050405020304" pitchFamily="18" charset="0"/>
              </a:rPr>
              <a:t>Understanding the </a:t>
            </a:r>
            <a:r>
              <a:rPr lang="en-US" sz="2800" b="1" kern="1200" dirty="0">
                <a:solidFill>
                  <a:schemeClr val="tx1"/>
                </a:solidFill>
                <a:latin typeface="+mj-lt"/>
                <a:cs typeface="Times New Roman" panose="02020603050405020304" pitchFamily="18" charset="0"/>
              </a:rPr>
              <a:t>benefits &amp; risks</a:t>
            </a:r>
            <a:r>
              <a:rPr lang="en-US" sz="2800" kern="1200" dirty="0">
                <a:solidFill>
                  <a:schemeClr val="tx1"/>
                </a:solidFill>
                <a:latin typeface="+mj-lt"/>
                <a:cs typeface="Times New Roman" panose="02020603050405020304" pitchFamily="18" charset="0"/>
              </a:rPr>
              <a:t> associated with </a:t>
            </a:r>
            <a:r>
              <a:rPr lang="en-US" sz="2800" b="1" kern="1200" dirty="0">
                <a:solidFill>
                  <a:schemeClr val="tx1"/>
                </a:solidFill>
                <a:latin typeface="+mj-lt"/>
                <a:cs typeface="Times New Roman" panose="02020603050405020304" pitchFamily="18" charset="0"/>
              </a:rPr>
              <a:t>relevant technology</a:t>
            </a:r>
          </a:p>
          <a:p>
            <a:pPr lvl="3">
              <a:lnSpc>
                <a:spcPct val="107000"/>
              </a:lnSpc>
              <a:spcBef>
                <a:spcPts val="0"/>
              </a:spcBef>
              <a:spcAft>
                <a:spcPts val="800"/>
              </a:spcAft>
            </a:pPr>
            <a:r>
              <a:rPr lang="en-US" sz="2600" kern="1200" dirty="0">
                <a:solidFill>
                  <a:schemeClr val="tx1"/>
                </a:solidFill>
                <a:latin typeface="+mj-lt"/>
                <a:cs typeface="Times New Roman" panose="02020603050405020304" pitchFamily="18" charset="0"/>
              </a:rPr>
              <a:t>To provide services to clients</a:t>
            </a:r>
          </a:p>
          <a:p>
            <a:pPr lvl="3">
              <a:lnSpc>
                <a:spcPct val="107000"/>
              </a:lnSpc>
              <a:spcBef>
                <a:spcPts val="0"/>
              </a:spcBef>
              <a:spcAft>
                <a:spcPts val="800"/>
              </a:spcAft>
            </a:pPr>
            <a:r>
              <a:rPr lang="en-US" sz="2600" kern="1200" dirty="0">
                <a:solidFill>
                  <a:schemeClr val="tx1"/>
                </a:solidFill>
                <a:latin typeface="+mj-lt"/>
                <a:cs typeface="Times New Roman" panose="02020603050405020304" pitchFamily="18" charset="0"/>
              </a:rPr>
              <a:t>To store or transmit confidential information</a:t>
            </a:r>
            <a:r>
              <a:rPr lang="en-US" sz="2800" kern="1200" dirty="0">
                <a:solidFill>
                  <a:schemeClr val="tx1"/>
                </a:solidFill>
                <a:latin typeface="+mj-lt"/>
                <a:cs typeface="Times New Roman" panose="02020603050405020304" pitchFamily="18" charset="0"/>
              </a:rPr>
              <a:t>	</a:t>
            </a:r>
            <a:r>
              <a:rPr lang="en-US" sz="1400" kern="1200" dirty="0">
                <a:solidFill>
                  <a:schemeClr val="tx1"/>
                </a:solidFill>
                <a:latin typeface="+mj-lt"/>
                <a:cs typeface="Times New Roman" panose="02020603050405020304" pitchFamily="18" charset="0"/>
              </a:rPr>
              <a:t>	</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8447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E791A-FF0D-A3AB-79E7-0280DC81D6B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AAB7EA1-EDAA-98F5-AFC0-229F05F291A6}"/>
              </a:ext>
            </a:extLst>
          </p:cNvPr>
          <p:cNvSpPr>
            <a:spLocks noGrp="1"/>
          </p:cNvSpPr>
          <p:nvPr>
            <p:ph type="title"/>
          </p:nvPr>
        </p:nvSpPr>
        <p:spPr>
          <a:xfrm>
            <a:off x="457200" y="533400"/>
            <a:ext cx="8229600" cy="792162"/>
          </a:xfrm>
        </p:spPr>
        <p:txBody>
          <a:bodyPr wrap="square" anchor="t">
            <a:normAutofit fontScale="90000"/>
          </a:bodyPr>
          <a:lstStyle/>
          <a:p>
            <a:r>
              <a:rPr lang="en-US" dirty="0"/>
              <a:t>Circular 230 </a:t>
            </a:r>
            <a:r>
              <a:rPr lang="en-US" dirty="0">
                <a:solidFill>
                  <a:srgbClr val="FF0000"/>
                </a:solidFill>
              </a:rPr>
              <a:t>Proposed</a:t>
            </a:r>
            <a:r>
              <a:rPr lang="en-US" dirty="0"/>
              <a:t> Regs – P 574</a:t>
            </a:r>
          </a:p>
        </p:txBody>
      </p:sp>
      <p:sp>
        <p:nvSpPr>
          <p:cNvPr id="2" name="Content Placeholder 1">
            <a:extLst>
              <a:ext uri="{FF2B5EF4-FFF2-40B4-BE49-F238E27FC236}">
                <a16:creationId xmlns:a16="http://schemas.microsoft.com/office/drawing/2014/main" id="{9A9130E6-B802-AF51-75EA-B0989EE75AAB}"/>
              </a:ext>
            </a:extLst>
          </p:cNvPr>
          <p:cNvSpPr>
            <a:spLocks noGrp="1"/>
          </p:cNvSpPr>
          <p:nvPr>
            <p:ph sz="half" idx="2"/>
          </p:nvPr>
        </p:nvSpPr>
        <p:spPr>
          <a:xfrm>
            <a:off x="381000" y="1524000"/>
            <a:ext cx="8458200" cy="5029199"/>
          </a:xfrm>
          <a:solidFill>
            <a:srgbClr val="FFFFCD"/>
          </a:solidFill>
          <a:ln w="25400">
            <a:solidFill>
              <a:srgbClr val="0027A4"/>
            </a:solidFill>
          </a:ln>
          <a:effectLst>
            <a:outerShdw blurRad="50800" dist="101600" dir="2700000" algn="tl" rotWithShape="0">
              <a:prstClr val="black">
                <a:alpha val="40000"/>
              </a:prstClr>
            </a:outerShdw>
          </a:effectLst>
        </p:spPr>
        <p:txBody>
          <a:bodyPr/>
          <a:lstStyle/>
          <a:p>
            <a:pPr>
              <a:lnSpc>
                <a:spcPct val="107000"/>
              </a:lnSpc>
              <a:spcBef>
                <a:spcPts val="0"/>
              </a:spcBef>
              <a:spcAft>
                <a:spcPts val="800"/>
              </a:spcAft>
            </a:pPr>
            <a:r>
              <a:rPr lang="en-US" sz="3400" b="1" kern="1200" dirty="0">
                <a:latin typeface="+mj-lt"/>
                <a:cs typeface="Times New Roman" panose="02020603050405020304" pitchFamily="18" charset="0"/>
              </a:rPr>
              <a:t>Incompetence or Disreputable Conduct</a:t>
            </a:r>
          </a:p>
          <a:p>
            <a:pPr lvl="1">
              <a:lnSpc>
                <a:spcPct val="107000"/>
              </a:lnSpc>
              <a:spcBef>
                <a:spcPts val="0"/>
              </a:spcBef>
              <a:spcAft>
                <a:spcPts val="800"/>
              </a:spcAft>
            </a:pPr>
            <a:r>
              <a:rPr lang="en-US" sz="3200" kern="1200" dirty="0">
                <a:solidFill>
                  <a:schemeClr val="tx1"/>
                </a:solidFill>
                <a:latin typeface="+mj-lt"/>
                <a:cs typeface="Times New Roman" panose="02020603050405020304" pitchFamily="18" charset="0"/>
              </a:rPr>
              <a:t>Can be sanctioned for conduct that relates to YOUR overall fitness to practice</a:t>
            </a:r>
          </a:p>
          <a:p>
            <a:pPr lvl="2">
              <a:lnSpc>
                <a:spcPct val="107000"/>
              </a:lnSpc>
              <a:spcBef>
                <a:spcPts val="0"/>
              </a:spcBef>
              <a:spcAft>
                <a:spcPts val="800"/>
              </a:spcAft>
            </a:pPr>
            <a:r>
              <a:rPr lang="en-US" sz="3000" kern="1200" dirty="0">
                <a:solidFill>
                  <a:schemeClr val="tx1"/>
                </a:solidFill>
                <a:latin typeface="+mj-lt"/>
                <a:cs typeface="Times New Roman" panose="02020603050405020304" pitchFamily="18" charset="0"/>
              </a:rPr>
              <a:t>Is </a:t>
            </a:r>
            <a:r>
              <a:rPr lang="en-US" sz="3000" b="1" kern="1200" dirty="0">
                <a:solidFill>
                  <a:schemeClr val="tx1"/>
                </a:solidFill>
                <a:latin typeface="+mj-lt"/>
                <a:cs typeface="Times New Roman" panose="02020603050405020304" pitchFamily="18" charset="0"/>
              </a:rPr>
              <a:t>not limited to</a:t>
            </a:r>
            <a:r>
              <a:rPr lang="en-US" sz="3000" kern="1200" dirty="0">
                <a:solidFill>
                  <a:schemeClr val="tx1"/>
                </a:solidFill>
                <a:latin typeface="+mj-lt"/>
                <a:cs typeface="Times New Roman" panose="02020603050405020304" pitchFamily="18" charset="0"/>
              </a:rPr>
              <a:t> actions taken while representing clients in a matter before the IRS	</a:t>
            </a:r>
            <a:r>
              <a:rPr lang="en-US" sz="1000" kern="1200" dirty="0">
                <a:solidFill>
                  <a:schemeClr val="tx1"/>
                </a:solidFill>
                <a:latin typeface="+mj-lt"/>
                <a:cs typeface="Times New Roman" panose="02020603050405020304" pitchFamily="18" charset="0"/>
              </a:rPr>
              <a:t>	</a:t>
            </a:r>
            <a:endParaRPr lang="en-US" sz="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7935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EF984-DBF9-4C8D-FECC-6C56C367B3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B2A0E1-A549-77A0-05B7-127357B32D23}"/>
              </a:ext>
            </a:extLst>
          </p:cNvPr>
          <p:cNvSpPr>
            <a:spLocks noGrp="1"/>
          </p:cNvSpPr>
          <p:nvPr>
            <p:ph type="title"/>
          </p:nvPr>
        </p:nvSpPr>
        <p:spPr>
          <a:xfrm>
            <a:off x="457200" y="533400"/>
            <a:ext cx="8229600" cy="792162"/>
          </a:xfrm>
        </p:spPr>
        <p:txBody>
          <a:bodyPr wrap="square" anchor="t">
            <a:normAutofit fontScale="90000"/>
          </a:bodyPr>
          <a:lstStyle/>
          <a:p>
            <a:r>
              <a:rPr lang="en-US" dirty="0"/>
              <a:t>Circular 230 </a:t>
            </a:r>
            <a:r>
              <a:rPr lang="en-US" dirty="0">
                <a:solidFill>
                  <a:srgbClr val="FF0000"/>
                </a:solidFill>
              </a:rPr>
              <a:t>Proposed</a:t>
            </a:r>
            <a:r>
              <a:rPr lang="en-US" dirty="0"/>
              <a:t> Regs – P 575</a:t>
            </a:r>
          </a:p>
        </p:txBody>
      </p:sp>
      <p:sp>
        <p:nvSpPr>
          <p:cNvPr id="2" name="Content Placeholder 1">
            <a:extLst>
              <a:ext uri="{FF2B5EF4-FFF2-40B4-BE49-F238E27FC236}">
                <a16:creationId xmlns:a16="http://schemas.microsoft.com/office/drawing/2014/main" id="{8DE95C04-5B75-4695-E962-6D317D728BD7}"/>
              </a:ext>
            </a:extLst>
          </p:cNvPr>
          <p:cNvSpPr>
            <a:spLocks noGrp="1"/>
          </p:cNvSpPr>
          <p:nvPr>
            <p:ph sz="half" idx="2"/>
          </p:nvPr>
        </p:nvSpPr>
        <p:spPr>
          <a:xfrm>
            <a:off x="381000" y="1524000"/>
            <a:ext cx="8458200" cy="5029199"/>
          </a:xfrm>
          <a:solidFill>
            <a:srgbClr val="FFFFCD"/>
          </a:solidFill>
          <a:ln w="25400">
            <a:solidFill>
              <a:srgbClr val="0027A4"/>
            </a:solidFill>
          </a:ln>
          <a:effectLst>
            <a:outerShdw blurRad="50800" dist="101600" dir="2700000" algn="tl" rotWithShape="0">
              <a:prstClr val="black">
                <a:alpha val="40000"/>
              </a:prstClr>
            </a:outerShdw>
          </a:effectLst>
        </p:spPr>
        <p:txBody>
          <a:bodyPr/>
          <a:lstStyle/>
          <a:p>
            <a:pPr>
              <a:lnSpc>
                <a:spcPct val="107000"/>
              </a:lnSpc>
              <a:spcBef>
                <a:spcPts val="0"/>
              </a:spcBef>
              <a:spcAft>
                <a:spcPts val="800"/>
              </a:spcAft>
            </a:pPr>
            <a:r>
              <a:rPr lang="en-US" sz="3400" b="1" kern="1200" dirty="0">
                <a:latin typeface="+mj-lt"/>
                <a:cs typeface="Times New Roman" panose="02020603050405020304" pitchFamily="18" charset="0"/>
              </a:rPr>
              <a:t>Incompetence or Disreputable Conduct</a:t>
            </a:r>
          </a:p>
          <a:p>
            <a:pPr lvl="1">
              <a:lnSpc>
                <a:spcPct val="107000"/>
              </a:lnSpc>
              <a:spcBef>
                <a:spcPts val="0"/>
              </a:spcBef>
              <a:spcAft>
                <a:spcPts val="800"/>
              </a:spcAft>
            </a:pPr>
            <a:r>
              <a:rPr lang="en-US" sz="3200" kern="1200" dirty="0">
                <a:solidFill>
                  <a:schemeClr val="tx1"/>
                </a:solidFill>
                <a:latin typeface="+mj-lt"/>
                <a:cs typeface="Times New Roman" panose="02020603050405020304" pitchFamily="18" charset="0"/>
              </a:rPr>
              <a:t>Willful failure to follow any federal tax law is disreputable conduct</a:t>
            </a:r>
          </a:p>
          <a:p>
            <a:pPr lvl="1">
              <a:lnSpc>
                <a:spcPct val="107000"/>
              </a:lnSpc>
              <a:spcBef>
                <a:spcPts val="0"/>
              </a:spcBef>
              <a:spcAft>
                <a:spcPts val="800"/>
              </a:spcAft>
            </a:pPr>
            <a:r>
              <a:rPr lang="en-US" sz="3200" kern="1200" dirty="0">
                <a:solidFill>
                  <a:schemeClr val="tx1"/>
                </a:solidFill>
                <a:latin typeface="+mj-lt"/>
                <a:cs typeface="Times New Roman" panose="02020603050405020304" pitchFamily="18" charset="0"/>
              </a:rPr>
              <a:t>Why?</a:t>
            </a:r>
          </a:p>
          <a:p>
            <a:pPr lvl="2">
              <a:lnSpc>
                <a:spcPct val="107000"/>
              </a:lnSpc>
              <a:spcBef>
                <a:spcPts val="0"/>
              </a:spcBef>
              <a:spcAft>
                <a:spcPts val="800"/>
              </a:spcAft>
            </a:pPr>
            <a:r>
              <a:rPr lang="en-US" sz="3000" kern="1200" dirty="0">
                <a:solidFill>
                  <a:schemeClr val="tx1"/>
                </a:solidFill>
                <a:latin typeface="+mj-lt"/>
                <a:cs typeface="Times New Roman" panose="02020603050405020304" pitchFamily="18" charset="0"/>
              </a:rPr>
              <a:t>Because knowingly violating a federal tax law reflects a lack of due regard for the tax laws</a:t>
            </a:r>
            <a:r>
              <a:rPr lang="en-US" sz="2800" kern="1200" dirty="0">
                <a:solidFill>
                  <a:schemeClr val="tx1"/>
                </a:solidFill>
                <a:latin typeface="+mj-lt"/>
                <a:cs typeface="Times New Roman" panose="02020603050405020304" pitchFamily="18" charset="0"/>
              </a:rPr>
              <a:t>	</a:t>
            </a:r>
            <a:r>
              <a:rPr lang="en-US" sz="600" kern="1200" dirty="0">
                <a:solidFill>
                  <a:schemeClr val="tx1"/>
                </a:solidFill>
                <a:latin typeface="+mj-lt"/>
                <a:cs typeface="Times New Roman" panose="02020603050405020304" pitchFamily="18" charset="0"/>
              </a:rPr>
              <a:t>	</a:t>
            </a:r>
            <a:endParaRPr lang="en-US" sz="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2231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7D6C0-76A8-6EFA-1BA4-C82414070E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668495-00A8-E2D8-9F3D-9F1419AA89D5}"/>
              </a:ext>
            </a:extLst>
          </p:cNvPr>
          <p:cNvSpPr>
            <a:spLocks noGrp="1"/>
          </p:cNvSpPr>
          <p:nvPr>
            <p:ph type="title"/>
          </p:nvPr>
        </p:nvSpPr>
        <p:spPr>
          <a:xfrm>
            <a:off x="457200" y="533400"/>
            <a:ext cx="8229600" cy="792162"/>
          </a:xfrm>
        </p:spPr>
        <p:txBody>
          <a:bodyPr wrap="square" anchor="t">
            <a:normAutofit fontScale="90000"/>
          </a:bodyPr>
          <a:lstStyle/>
          <a:p>
            <a:r>
              <a:rPr lang="en-US" dirty="0"/>
              <a:t>Circular 230 </a:t>
            </a:r>
            <a:r>
              <a:rPr lang="en-US" dirty="0">
                <a:solidFill>
                  <a:srgbClr val="FF0000"/>
                </a:solidFill>
              </a:rPr>
              <a:t>Proposed</a:t>
            </a:r>
            <a:r>
              <a:rPr lang="en-US" dirty="0"/>
              <a:t> Regs – P 575</a:t>
            </a:r>
          </a:p>
        </p:txBody>
      </p:sp>
      <p:sp>
        <p:nvSpPr>
          <p:cNvPr id="2" name="Content Placeholder 1">
            <a:extLst>
              <a:ext uri="{FF2B5EF4-FFF2-40B4-BE49-F238E27FC236}">
                <a16:creationId xmlns:a16="http://schemas.microsoft.com/office/drawing/2014/main" id="{9B10A1AB-91B6-A001-586E-097A59F66B09}"/>
              </a:ext>
            </a:extLst>
          </p:cNvPr>
          <p:cNvSpPr>
            <a:spLocks noGrp="1"/>
          </p:cNvSpPr>
          <p:nvPr>
            <p:ph sz="half" idx="2"/>
          </p:nvPr>
        </p:nvSpPr>
        <p:spPr>
          <a:xfrm>
            <a:off x="381000" y="1524000"/>
            <a:ext cx="8458200" cy="5029199"/>
          </a:xfrm>
          <a:solidFill>
            <a:srgbClr val="FFFFCD"/>
          </a:solidFill>
          <a:ln w="25400">
            <a:solidFill>
              <a:srgbClr val="0027A4"/>
            </a:solidFill>
          </a:ln>
          <a:effectLst>
            <a:outerShdw blurRad="50800" dist="101600" dir="2700000" algn="tl" rotWithShape="0">
              <a:prstClr val="black">
                <a:alpha val="40000"/>
              </a:prstClr>
            </a:outerShdw>
          </a:effectLst>
        </p:spPr>
        <p:txBody>
          <a:bodyPr/>
          <a:lstStyle/>
          <a:p>
            <a:pPr>
              <a:lnSpc>
                <a:spcPct val="107000"/>
              </a:lnSpc>
              <a:spcBef>
                <a:spcPts val="0"/>
              </a:spcBef>
              <a:spcAft>
                <a:spcPts val="800"/>
              </a:spcAft>
            </a:pPr>
            <a:r>
              <a:rPr lang="en-US" sz="3400" b="1" kern="1200" dirty="0">
                <a:latin typeface="+mj-lt"/>
                <a:cs typeface="Times New Roman" panose="02020603050405020304" pitchFamily="18" charset="0"/>
              </a:rPr>
              <a:t>Incompetence or Disreputable Conduct</a:t>
            </a:r>
          </a:p>
          <a:p>
            <a:pPr lvl="1">
              <a:lnSpc>
                <a:spcPct val="107000"/>
              </a:lnSpc>
              <a:spcBef>
                <a:spcPts val="0"/>
              </a:spcBef>
              <a:spcAft>
                <a:spcPts val="800"/>
              </a:spcAft>
            </a:pPr>
            <a:r>
              <a:rPr lang="en-US" sz="3200" kern="1200" dirty="0">
                <a:solidFill>
                  <a:schemeClr val="tx1"/>
                </a:solidFill>
                <a:latin typeface="+mj-lt"/>
                <a:cs typeface="Times New Roman" panose="02020603050405020304" pitchFamily="18" charset="0"/>
              </a:rPr>
              <a:t>Any penalty assessment against YOU is a violation</a:t>
            </a:r>
          </a:p>
          <a:p>
            <a:pPr lvl="2">
              <a:lnSpc>
                <a:spcPct val="107000"/>
              </a:lnSpc>
              <a:spcBef>
                <a:spcPts val="0"/>
              </a:spcBef>
              <a:spcAft>
                <a:spcPts val="800"/>
              </a:spcAft>
            </a:pPr>
            <a:r>
              <a:rPr lang="en-US" sz="2800" kern="1200" dirty="0">
                <a:solidFill>
                  <a:schemeClr val="tx1"/>
                </a:solidFill>
                <a:latin typeface="+mj-lt"/>
                <a:cs typeface="Times New Roman" panose="02020603050405020304" pitchFamily="18" charset="0"/>
              </a:rPr>
              <a:t>Willful attempt to understate tax liabilities</a:t>
            </a:r>
          </a:p>
          <a:p>
            <a:pPr lvl="2">
              <a:lnSpc>
                <a:spcPct val="107000"/>
              </a:lnSpc>
              <a:spcBef>
                <a:spcPts val="0"/>
              </a:spcBef>
              <a:spcAft>
                <a:spcPts val="800"/>
              </a:spcAft>
            </a:pPr>
            <a:r>
              <a:rPr lang="en-US" sz="2800" kern="1200" dirty="0">
                <a:solidFill>
                  <a:schemeClr val="tx1"/>
                </a:solidFill>
                <a:latin typeface="+mj-lt"/>
                <a:cs typeface="Times New Roman" panose="02020603050405020304" pitchFamily="18" charset="0"/>
              </a:rPr>
              <a:t>Aiding or abetting in understatement </a:t>
            </a:r>
          </a:p>
          <a:p>
            <a:pPr lvl="2">
              <a:lnSpc>
                <a:spcPct val="107000"/>
              </a:lnSpc>
              <a:spcBef>
                <a:spcPts val="0"/>
              </a:spcBef>
              <a:spcAft>
                <a:spcPts val="800"/>
              </a:spcAft>
            </a:pPr>
            <a:r>
              <a:rPr lang="en-US" sz="2800" kern="1200" dirty="0">
                <a:solidFill>
                  <a:schemeClr val="tx1"/>
                </a:solidFill>
                <a:latin typeface="+mj-lt"/>
                <a:cs typeface="Times New Roman" panose="02020603050405020304" pitchFamily="18" charset="0"/>
              </a:rPr>
              <a:t>Careless, reckless, or intentional disregard of rules or regulations</a:t>
            </a:r>
          </a:p>
          <a:p>
            <a:pPr lvl="2">
              <a:lnSpc>
                <a:spcPct val="107000"/>
              </a:lnSpc>
              <a:spcBef>
                <a:spcPts val="0"/>
              </a:spcBef>
              <a:spcAft>
                <a:spcPts val="800"/>
              </a:spcAft>
            </a:pPr>
            <a:r>
              <a:rPr lang="en-US" sz="2800" kern="1200" dirty="0">
                <a:solidFill>
                  <a:schemeClr val="tx1"/>
                </a:solidFill>
                <a:latin typeface="+mj-lt"/>
                <a:cs typeface="Times New Roman" panose="02020603050405020304" pitchFamily="18" charset="0"/>
              </a:rPr>
              <a:t>Promotion of abusive tax shelters</a:t>
            </a:r>
          </a:p>
          <a:p>
            <a:pPr lvl="1">
              <a:lnSpc>
                <a:spcPct val="107000"/>
              </a:lnSpc>
              <a:spcBef>
                <a:spcPts val="0"/>
              </a:spcBef>
              <a:spcAft>
                <a:spcPts val="800"/>
              </a:spcAft>
            </a:pPr>
            <a:r>
              <a:rPr lang="en-US" sz="600" kern="1200" dirty="0">
                <a:solidFill>
                  <a:schemeClr val="tx1"/>
                </a:solidFill>
                <a:latin typeface="+mj-lt"/>
                <a:cs typeface="Times New Roman" panose="02020603050405020304" pitchFamily="18" charset="0"/>
              </a:rPr>
              <a:t>	</a:t>
            </a:r>
            <a:endParaRPr lang="en-US" sz="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7860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C1A36-CCA6-D65F-35FD-88F193F923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D1F1F51-B8D1-35AA-DFD5-DEC85BEEE0BA}"/>
              </a:ext>
            </a:extLst>
          </p:cNvPr>
          <p:cNvSpPr>
            <a:spLocks noGrp="1"/>
          </p:cNvSpPr>
          <p:nvPr>
            <p:ph type="title"/>
          </p:nvPr>
        </p:nvSpPr>
        <p:spPr>
          <a:xfrm>
            <a:off x="457200" y="533400"/>
            <a:ext cx="8229600" cy="792162"/>
          </a:xfrm>
        </p:spPr>
        <p:txBody>
          <a:bodyPr wrap="square" anchor="t">
            <a:normAutofit/>
          </a:bodyPr>
          <a:lstStyle/>
          <a:p>
            <a:r>
              <a:rPr lang="en-US" dirty="0"/>
              <a:t>Overview – Learning Objectives</a:t>
            </a:r>
          </a:p>
        </p:txBody>
      </p:sp>
      <p:sp>
        <p:nvSpPr>
          <p:cNvPr id="2" name="Content Placeholder 1">
            <a:extLst>
              <a:ext uri="{FF2B5EF4-FFF2-40B4-BE49-F238E27FC236}">
                <a16:creationId xmlns:a16="http://schemas.microsoft.com/office/drawing/2014/main" id="{9ECCA517-50F2-0E3F-96BB-5D70D0E34534}"/>
              </a:ext>
            </a:extLst>
          </p:cNvPr>
          <p:cNvSpPr>
            <a:spLocks noGrp="1"/>
          </p:cNvSpPr>
          <p:nvPr>
            <p:ph sz="half" idx="2"/>
          </p:nvPr>
        </p:nvSpPr>
        <p:spPr>
          <a:xfrm>
            <a:off x="381000" y="1524001"/>
            <a:ext cx="8382000" cy="4419600"/>
          </a:xfrm>
          <a:solidFill>
            <a:srgbClr val="FFFFCD"/>
          </a:solidFill>
          <a:ln w="25400">
            <a:solidFill>
              <a:srgbClr val="0027A4"/>
            </a:solidFill>
          </a:ln>
          <a:effectLst>
            <a:outerShdw blurRad="50800" dist="101600" dir="2700000" algn="tl" rotWithShape="0">
              <a:prstClr val="black">
                <a:alpha val="40000"/>
              </a:prstClr>
            </a:outerShdw>
          </a:effectLst>
        </p:spPr>
        <p:txBody>
          <a:bodyPr/>
          <a:lstStyle/>
          <a:p>
            <a:pPr>
              <a:lnSpc>
                <a:spcPct val="107000"/>
              </a:lnSpc>
              <a:spcBef>
                <a:spcPts val="0"/>
              </a:spcBef>
              <a:spcAft>
                <a:spcPts val="800"/>
              </a:spcAft>
            </a:pPr>
            <a:r>
              <a:rPr lang="en-US" sz="3000" kern="1200" dirty="0">
                <a:latin typeface="+mj-lt"/>
                <a:cs typeface="Times New Roman" panose="02020603050405020304" pitchFamily="18" charset="0"/>
              </a:rPr>
              <a:t>Discuss the One Big Beautiful Bill (OBBB) Act</a:t>
            </a:r>
          </a:p>
          <a:p>
            <a:pPr lvl="1">
              <a:lnSpc>
                <a:spcPct val="107000"/>
              </a:lnSpc>
              <a:spcBef>
                <a:spcPts val="0"/>
              </a:spcBef>
              <a:spcAft>
                <a:spcPts val="800"/>
              </a:spcAft>
            </a:pPr>
            <a:r>
              <a:rPr lang="en-US" sz="2600" kern="1200" dirty="0">
                <a:latin typeface="+mj-lt"/>
                <a:cs typeface="Times New Roman" panose="02020603050405020304" pitchFamily="18" charset="0"/>
              </a:rPr>
              <a:t>Determine which provisions of the Tax Cuts &amp; Jobs Act of 2017 (TCJA) have been extended, made permanent, or terminated by the OBBB</a:t>
            </a:r>
          </a:p>
          <a:p>
            <a:pPr lvl="1">
              <a:lnSpc>
                <a:spcPct val="107000"/>
              </a:lnSpc>
              <a:spcBef>
                <a:spcPts val="0"/>
              </a:spcBef>
              <a:spcAft>
                <a:spcPts val="800"/>
              </a:spcAft>
            </a:pPr>
            <a:r>
              <a:rPr lang="en-US" sz="2600" kern="1200" dirty="0">
                <a:latin typeface="+mj-lt"/>
                <a:cs typeface="Times New Roman" panose="02020603050405020304" pitchFamily="18" charset="0"/>
              </a:rPr>
              <a:t>Understand the impact of the clean energy tax credits by the OBBB</a:t>
            </a:r>
          </a:p>
          <a:p>
            <a:pPr lvl="1">
              <a:lnSpc>
                <a:spcPct val="107000"/>
              </a:lnSpc>
              <a:spcBef>
                <a:spcPts val="0"/>
              </a:spcBef>
              <a:spcAft>
                <a:spcPts val="800"/>
              </a:spcAft>
            </a:pPr>
            <a:r>
              <a:rPr lang="en-US" sz="2600" kern="1200" dirty="0">
                <a:latin typeface="+mj-lt"/>
                <a:cs typeface="Times New Roman" panose="02020603050405020304" pitchFamily="18" charset="0"/>
              </a:rPr>
              <a:t>Identify the many new tax provisions impacting individuals</a:t>
            </a:r>
          </a:p>
          <a:p>
            <a:pPr lvl="1">
              <a:lnSpc>
                <a:spcPct val="107000"/>
              </a:lnSpc>
              <a:spcBef>
                <a:spcPts val="0"/>
              </a:spcBef>
              <a:spcAft>
                <a:spcPts val="800"/>
              </a:spcAft>
            </a:pPr>
            <a:r>
              <a:rPr lang="en-US" sz="2600" kern="1200" dirty="0">
                <a:latin typeface="+mj-lt"/>
                <a:cs typeface="Times New Roman" panose="02020603050405020304" pitchFamily="18" charset="0"/>
              </a:rPr>
              <a:t>Recognize additional tax rules introduced by OBBB</a:t>
            </a:r>
          </a:p>
          <a:p>
            <a:pPr>
              <a:lnSpc>
                <a:spcPct val="107000"/>
              </a:lnSpc>
              <a:spcBef>
                <a:spcPts val="0"/>
              </a:spcBef>
              <a:spcAft>
                <a:spcPts val="800"/>
              </a:spcAft>
            </a:pPr>
            <a:endParaRPr lang="en-US" sz="3400" kern="1200" dirty="0">
              <a:latin typeface="+mj-lt"/>
              <a:cs typeface="Times New Roman" panose="02020603050405020304" pitchFamily="18" charset="0"/>
            </a:endParaRPr>
          </a:p>
          <a:p>
            <a:pPr marL="0" marR="0" lvl="0" indent="0">
              <a:lnSpc>
                <a:spcPct val="107000"/>
              </a:lnSpc>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3366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216F8-A6F6-1D5C-C39A-4CDC7BB4D30E}"/>
              </a:ext>
            </a:extLst>
          </p:cNvPr>
          <p:cNvSpPr>
            <a:spLocks noGrp="1"/>
          </p:cNvSpPr>
          <p:nvPr>
            <p:ph type="title"/>
          </p:nvPr>
        </p:nvSpPr>
        <p:spPr/>
        <p:txBody>
          <a:bodyPr/>
          <a:lstStyle/>
          <a:p>
            <a:r>
              <a:rPr lang="en-US" dirty="0"/>
              <a:t>One Big Beautiful Bill Act</a:t>
            </a:r>
          </a:p>
        </p:txBody>
      </p:sp>
      <p:sp>
        <p:nvSpPr>
          <p:cNvPr id="3" name="Content Placeholder 2">
            <a:extLst>
              <a:ext uri="{FF2B5EF4-FFF2-40B4-BE49-F238E27FC236}">
                <a16:creationId xmlns:a16="http://schemas.microsoft.com/office/drawing/2014/main" id="{EC5226B3-A2CD-D83D-5C1C-3C058FCDE969}"/>
              </a:ext>
            </a:extLst>
          </p:cNvPr>
          <p:cNvSpPr>
            <a:spLocks noGrp="1"/>
          </p:cNvSpPr>
          <p:nvPr>
            <p:ph idx="1"/>
          </p:nvPr>
        </p:nvSpPr>
        <p:spPr>
          <a:xfrm>
            <a:off x="504825" y="1447800"/>
            <a:ext cx="8134350" cy="5257800"/>
          </a:xfrm>
          <a:solidFill>
            <a:srgbClr val="D6EDBD"/>
          </a:solidFill>
          <a:ln w="25400">
            <a:solidFill>
              <a:srgbClr val="0027A4"/>
            </a:solidFill>
          </a:ln>
          <a:effectLst>
            <a:outerShdw blurRad="50800" dist="101600" dir="2700000" algn="tl" rotWithShape="0">
              <a:prstClr val="black">
                <a:alpha val="40000"/>
              </a:prstClr>
            </a:outerShdw>
          </a:effectLst>
        </p:spPr>
        <p:txBody>
          <a:bodyPr/>
          <a:lstStyle/>
          <a:p>
            <a:r>
              <a:rPr lang="en-US" sz="3200" dirty="0"/>
              <a:t>Additional Tax Relief</a:t>
            </a:r>
          </a:p>
          <a:p>
            <a:pPr lvl="1"/>
            <a:r>
              <a:rPr lang="en-US" dirty="0"/>
              <a:t>$   40 Billion</a:t>
            </a:r>
          </a:p>
          <a:p>
            <a:pPr lvl="2"/>
            <a:r>
              <a:rPr lang="en-US" dirty="0"/>
              <a:t>Tax cut for hourly overtime workers</a:t>
            </a:r>
          </a:p>
          <a:p>
            <a:pPr lvl="1"/>
            <a:r>
              <a:rPr lang="en-US" dirty="0"/>
              <a:t>$ 124 Billion</a:t>
            </a:r>
          </a:p>
          <a:p>
            <a:pPr lvl="2"/>
            <a:r>
              <a:rPr lang="en-US" dirty="0"/>
              <a:t>Tax cut for tipped workers</a:t>
            </a:r>
          </a:p>
          <a:p>
            <a:pPr lvl="1"/>
            <a:r>
              <a:rPr lang="en-US" dirty="0"/>
              <a:t>$   72 Billion</a:t>
            </a:r>
          </a:p>
          <a:p>
            <a:pPr lvl="2"/>
            <a:r>
              <a:rPr lang="en-US" dirty="0"/>
              <a:t>Tax relief for seniors</a:t>
            </a:r>
          </a:p>
          <a:p>
            <a:pPr lvl="1"/>
            <a:r>
              <a:rPr lang="en-US" dirty="0"/>
              <a:t>$ 284 Billion</a:t>
            </a:r>
          </a:p>
          <a:p>
            <a:pPr lvl="2"/>
            <a:r>
              <a:rPr lang="en-US" dirty="0"/>
              <a:t>Economic growth from manufacturers</a:t>
            </a:r>
          </a:p>
          <a:p>
            <a:pPr lvl="1"/>
            <a:r>
              <a:rPr lang="en-US" dirty="0"/>
              <a:t>$ 100 Billion</a:t>
            </a:r>
          </a:p>
          <a:p>
            <a:pPr lvl="2"/>
            <a:r>
              <a:rPr lang="en-US" dirty="0"/>
              <a:t>New investments in opportunity zones</a:t>
            </a:r>
          </a:p>
          <a:p>
            <a:pPr lvl="1"/>
            <a:endParaRPr lang="en-US" dirty="0"/>
          </a:p>
        </p:txBody>
      </p:sp>
      <p:pic>
        <p:nvPicPr>
          <p:cNvPr id="5" name="Picture 4">
            <a:extLst>
              <a:ext uri="{FF2B5EF4-FFF2-40B4-BE49-F238E27FC236}">
                <a16:creationId xmlns:a16="http://schemas.microsoft.com/office/drawing/2014/main" id="{F4E4F134-A222-ABF2-F00F-AF7B9A3E251C}"/>
              </a:ext>
            </a:extLst>
          </p:cNvPr>
          <p:cNvPicPr>
            <a:picLocks noChangeAspect="1"/>
          </p:cNvPicPr>
          <p:nvPr/>
        </p:nvPicPr>
        <p:blipFill>
          <a:blip r:embed="rId3"/>
          <a:stretch>
            <a:fillRect/>
          </a:stretch>
        </p:blipFill>
        <p:spPr>
          <a:xfrm>
            <a:off x="6324600" y="3352800"/>
            <a:ext cx="1447800" cy="1447800"/>
          </a:xfrm>
          <a:prstGeom prst="rect">
            <a:avLst/>
          </a:prstGeom>
        </p:spPr>
      </p:pic>
    </p:spTree>
    <p:extLst>
      <p:ext uri="{BB962C8B-B14F-4D97-AF65-F5344CB8AC3E}">
        <p14:creationId xmlns:p14="http://schemas.microsoft.com/office/powerpoint/2010/main" val="221617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6E2BF-6226-9939-B19C-A8A761C9D6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332B33-1DBA-7CCA-A4A0-66FFFE57EC54}"/>
              </a:ext>
            </a:extLst>
          </p:cNvPr>
          <p:cNvSpPr>
            <a:spLocks noGrp="1"/>
          </p:cNvSpPr>
          <p:nvPr>
            <p:ph type="title"/>
          </p:nvPr>
        </p:nvSpPr>
        <p:spPr/>
        <p:txBody>
          <a:bodyPr/>
          <a:lstStyle/>
          <a:p>
            <a:r>
              <a:rPr lang="en-US" dirty="0"/>
              <a:t>One Big Beautiful Bill Act</a:t>
            </a:r>
          </a:p>
        </p:txBody>
      </p:sp>
      <p:sp>
        <p:nvSpPr>
          <p:cNvPr id="3" name="Content Placeholder 2">
            <a:extLst>
              <a:ext uri="{FF2B5EF4-FFF2-40B4-BE49-F238E27FC236}">
                <a16:creationId xmlns:a16="http://schemas.microsoft.com/office/drawing/2014/main" id="{81929664-C697-FCB8-0A1D-C1789BF4A139}"/>
              </a:ext>
            </a:extLst>
          </p:cNvPr>
          <p:cNvSpPr>
            <a:spLocks noGrp="1"/>
          </p:cNvSpPr>
          <p:nvPr>
            <p:ph idx="1"/>
          </p:nvPr>
        </p:nvSpPr>
        <p:spPr>
          <a:xfrm>
            <a:off x="504825" y="1447800"/>
            <a:ext cx="8134350" cy="5257800"/>
          </a:xfrm>
          <a:solidFill>
            <a:srgbClr val="D6EDBD"/>
          </a:solidFill>
          <a:ln w="25400">
            <a:solidFill>
              <a:srgbClr val="0027A4"/>
            </a:solidFill>
          </a:ln>
          <a:effectLst>
            <a:outerShdw blurRad="50800" dist="101600" dir="2700000" algn="tl" rotWithShape="0">
              <a:prstClr val="black">
                <a:alpha val="40000"/>
              </a:prstClr>
            </a:outerShdw>
          </a:effectLst>
        </p:spPr>
        <p:txBody>
          <a:bodyPr/>
          <a:lstStyle/>
          <a:p>
            <a:r>
              <a:rPr lang="en-US" sz="3200" dirty="0"/>
              <a:t>Additional Tax Relief – Cont’d</a:t>
            </a:r>
          </a:p>
          <a:p>
            <a:pPr lvl="1"/>
            <a:r>
              <a:rPr lang="en-US" dirty="0"/>
              <a:t>$ 13,000</a:t>
            </a:r>
          </a:p>
          <a:p>
            <a:pPr lvl="2"/>
            <a:r>
              <a:rPr lang="en-US" dirty="0"/>
              <a:t>Increase in take home pay for a family with 2 children</a:t>
            </a:r>
          </a:p>
          <a:p>
            <a:pPr lvl="1"/>
            <a:r>
              <a:rPr lang="en-US" dirty="0"/>
              <a:t>  6 Million</a:t>
            </a:r>
          </a:p>
          <a:p>
            <a:pPr lvl="2"/>
            <a:r>
              <a:rPr lang="en-US" dirty="0"/>
              <a:t>American jobs saved</a:t>
            </a:r>
          </a:p>
          <a:p>
            <a:pPr lvl="1"/>
            <a:r>
              <a:rPr lang="en-US" dirty="0"/>
              <a:t>40 Million</a:t>
            </a:r>
          </a:p>
          <a:p>
            <a:pPr lvl="2"/>
            <a:r>
              <a:rPr lang="en-US" dirty="0"/>
              <a:t>Families receive increased Child Tax Credit</a:t>
            </a:r>
          </a:p>
          <a:p>
            <a:pPr lvl="1"/>
            <a:r>
              <a:rPr lang="en-US" dirty="0"/>
              <a:t>  2 Million</a:t>
            </a:r>
          </a:p>
          <a:p>
            <a:pPr lvl="2"/>
            <a:r>
              <a:rPr lang="en-US" dirty="0"/>
              <a:t>Family farms saved from higher death tax</a:t>
            </a:r>
          </a:p>
        </p:txBody>
      </p:sp>
      <p:pic>
        <p:nvPicPr>
          <p:cNvPr id="5" name="Picture 4">
            <a:extLst>
              <a:ext uri="{FF2B5EF4-FFF2-40B4-BE49-F238E27FC236}">
                <a16:creationId xmlns:a16="http://schemas.microsoft.com/office/drawing/2014/main" id="{67D732BE-F98D-DA27-5D26-1E51670DE29C}"/>
              </a:ext>
            </a:extLst>
          </p:cNvPr>
          <p:cNvPicPr>
            <a:picLocks noChangeAspect="1"/>
          </p:cNvPicPr>
          <p:nvPr/>
        </p:nvPicPr>
        <p:blipFill>
          <a:blip r:embed="rId3"/>
          <a:stretch>
            <a:fillRect/>
          </a:stretch>
        </p:blipFill>
        <p:spPr>
          <a:xfrm>
            <a:off x="7162800" y="5410200"/>
            <a:ext cx="1219200" cy="1219200"/>
          </a:xfrm>
          <a:prstGeom prst="rect">
            <a:avLst/>
          </a:prstGeom>
        </p:spPr>
      </p:pic>
    </p:spTree>
    <p:extLst>
      <p:ext uri="{BB962C8B-B14F-4D97-AF65-F5344CB8AC3E}">
        <p14:creationId xmlns:p14="http://schemas.microsoft.com/office/powerpoint/2010/main" val="1220921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A8DE-86C3-1C95-2735-0724A6E61000}"/>
              </a:ext>
            </a:extLst>
          </p:cNvPr>
          <p:cNvSpPr>
            <a:spLocks noGrp="1"/>
          </p:cNvSpPr>
          <p:nvPr>
            <p:ph type="title"/>
          </p:nvPr>
        </p:nvSpPr>
        <p:spPr/>
        <p:txBody>
          <a:bodyPr/>
          <a:lstStyle/>
          <a:p>
            <a:r>
              <a:rPr lang="en-US" dirty="0"/>
              <a:t>The Budget</a:t>
            </a:r>
          </a:p>
        </p:txBody>
      </p:sp>
      <p:pic>
        <p:nvPicPr>
          <p:cNvPr id="5" name="Content Placeholder 4">
            <a:extLst>
              <a:ext uri="{FF2B5EF4-FFF2-40B4-BE49-F238E27FC236}">
                <a16:creationId xmlns:a16="http://schemas.microsoft.com/office/drawing/2014/main" id="{FDB49C99-1BB8-C8A3-4C7B-C525276CC60D}"/>
              </a:ext>
            </a:extLst>
          </p:cNvPr>
          <p:cNvPicPr>
            <a:picLocks noGrp="1" noChangeAspect="1"/>
          </p:cNvPicPr>
          <p:nvPr>
            <p:ph idx="1"/>
          </p:nvPr>
        </p:nvPicPr>
        <p:blipFill>
          <a:blip r:embed="rId2"/>
          <a:stretch>
            <a:fillRect/>
          </a:stretch>
        </p:blipFill>
        <p:spPr>
          <a:xfrm>
            <a:off x="628650" y="1918168"/>
            <a:ext cx="7886700" cy="4166252"/>
          </a:xfrm>
          <a:solidFill>
            <a:srgbClr val="FFFFCD"/>
          </a:solidFill>
          <a:ln w="19050">
            <a:solidFill>
              <a:srgbClr val="0027A4"/>
            </a:solidFill>
          </a:ln>
          <a:effectLst>
            <a:outerShdw blurRad="50800" dist="101600" dir="2700000" algn="tl" rotWithShape="0">
              <a:prstClr val="black">
                <a:alpha val="40000"/>
              </a:prstClr>
            </a:outerShdw>
          </a:effectLst>
        </p:spPr>
      </p:pic>
    </p:spTree>
    <p:extLst>
      <p:ext uri="{BB962C8B-B14F-4D97-AF65-F5344CB8AC3E}">
        <p14:creationId xmlns:p14="http://schemas.microsoft.com/office/powerpoint/2010/main" val="4194414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75FDF-8220-A00B-EAA1-8563BF5D48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83044C-5315-C732-2F1F-A5F84D1CC261}"/>
              </a:ext>
            </a:extLst>
          </p:cNvPr>
          <p:cNvSpPr>
            <a:spLocks noGrp="1"/>
          </p:cNvSpPr>
          <p:nvPr>
            <p:ph type="title"/>
          </p:nvPr>
        </p:nvSpPr>
        <p:spPr>
          <a:xfrm>
            <a:off x="152400" y="365125"/>
            <a:ext cx="8839200" cy="1325563"/>
          </a:xfrm>
        </p:spPr>
        <p:txBody>
          <a:bodyPr/>
          <a:lstStyle/>
          <a:p>
            <a:r>
              <a:rPr lang="en-US" dirty="0"/>
              <a:t>Fringe Benefits – P 575</a:t>
            </a:r>
          </a:p>
        </p:txBody>
      </p:sp>
      <p:sp>
        <p:nvSpPr>
          <p:cNvPr id="4" name="Content Placeholder 3">
            <a:extLst>
              <a:ext uri="{FF2B5EF4-FFF2-40B4-BE49-F238E27FC236}">
                <a16:creationId xmlns:a16="http://schemas.microsoft.com/office/drawing/2014/main" id="{D5A4C700-5E90-0434-6B0A-B04202BB1B0F}"/>
              </a:ext>
            </a:extLst>
          </p:cNvPr>
          <p:cNvSpPr>
            <a:spLocks noGrp="1"/>
          </p:cNvSpPr>
          <p:nvPr>
            <p:ph idx="1"/>
          </p:nvPr>
        </p:nvSpPr>
        <p:spPr>
          <a:xfrm>
            <a:off x="628650" y="1447800"/>
            <a:ext cx="8134350" cy="4953000"/>
          </a:xfrm>
          <a:solidFill>
            <a:srgbClr val="F9E9D7"/>
          </a:solidFill>
          <a:ln>
            <a:solidFill>
              <a:srgbClr val="FFFFCD"/>
            </a:solidFill>
          </a:ln>
        </p:spPr>
        <p:txBody>
          <a:bodyPr/>
          <a:lstStyle/>
          <a:p>
            <a:r>
              <a:rPr lang="en-US" sz="3400" b="1" dirty="0"/>
              <a:t>Qualified Bicycle Commuting Reimbursement </a:t>
            </a:r>
            <a:r>
              <a:rPr lang="en-US" sz="3400" dirty="0"/>
              <a:t>– Section 70112</a:t>
            </a:r>
          </a:p>
          <a:p>
            <a:pPr lvl="1"/>
            <a:r>
              <a:rPr lang="en-US" sz="3000" dirty="0"/>
              <a:t>IRC 132(f)</a:t>
            </a:r>
          </a:p>
          <a:p>
            <a:pPr lvl="1"/>
            <a:r>
              <a:rPr lang="en-US" sz="3000" dirty="0"/>
              <a:t>Permanently eliminates the exclusion for qualified bicycle commuting reimbursement</a:t>
            </a:r>
          </a:p>
          <a:p>
            <a:pPr lvl="1"/>
            <a:r>
              <a:rPr lang="en-US" sz="3000" dirty="0"/>
              <a:t>Tax years beginning </a:t>
            </a:r>
            <a:r>
              <a:rPr lang="en-US" sz="3000" b="1" dirty="0"/>
              <a:t>after December 31, 2025</a:t>
            </a:r>
            <a:endParaRPr lang="en-US" sz="2300" dirty="0">
              <a:solidFill>
                <a:schemeClr val="tx1"/>
              </a:solidFill>
            </a:endParaRPr>
          </a:p>
        </p:txBody>
      </p:sp>
      <p:pic>
        <p:nvPicPr>
          <p:cNvPr id="5" name="Picture 4">
            <a:extLst>
              <a:ext uri="{FF2B5EF4-FFF2-40B4-BE49-F238E27FC236}">
                <a16:creationId xmlns:a16="http://schemas.microsoft.com/office/drawing/2014/main" id="{06909C6B-8676-C6C6-EE26-2ECAF7126EA7}"/>
              </a:ext>
            </a:extLst>
          </p:cNvPr>
          <p:cNvPicPr>
            <a:picLocks noChangeAspect="1"/>
          </p:cNvPicPr>
          <p:nvPr/>
        </p:nvPicPr>
        <p:blipFill>
          <a:blip r:embed="rId2"/>
          <a:stretch>
            <a:fillRect/>
          </a:stretch>
        </p:blipFill>
        <p:spPr>
          <a:xfrm>
            <a:off x="4010025" y="4876800"/>
            <a:ext cx="1371600" cy="1371600"/>
          </a:xfrm>
          <a:prstGeom prst="rect">
            <a:avLst/>
          </a:prstGeom>
        </p:spPr>
      </p:pic>
    </p:spTree>
    <p:extLst>
      <p:ext uri="{BB962C8B-B14F-4D97-AF65-F5344CB8AC3E}">
        <p14:creationId xmlns:p14="http://schemas.microsoft.com/office/powerpoint/2010/main" val="998317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83269-EFCC-913B-2F8D-9B219C22FB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B3FEA7-D462-D2C4-896D-6DFE61178C14}"/>
              </a:ext>
            </a:extLst>
          </p:cNvPr>
          <p:cNvSpPr>
            <a:spLocks noGrp="1"/>
          </p:cNvSpPr>
          <p:nvPr>
            <p:ph type="title"/>
          </p:nvPr>
        </p:nvSpPr>
        <p:spPr/>
        <p:txBody>
          <a:bodyPr/>
          <a:lstStyle/>
          <a:p>
            <a:r>
              <a:rPr lang="en-US" dirty="0"/>
              <a:t>Fringe Benefits – P 575</a:t>
            </a:r>
          </a:p>
        </p:txBody>
      </p:sp>
      <p:sp>
        <p:nvSpPr>
          <p:cNvPr id="4" name="Content Placeholder 3">
            <a:extLst>
              <a:ext uri="{FF2B5EF4-FFF2-40B4-BE49-F238E27FC236}">
                <a16:creationId xmlns:a16="http://schemas.microsoft.com/office/drawing/2014/main" id="{FB7A8284-5CF3-1AFD-23C4-1E06C8E7C78D}"/>
              </a:ext>
            </a:extLst>
          </p:cNvPr>
          <p:cNvSpPr>
            <a:spLocks noGrp="1"/>
          </p:cNvSpPr>
          <p:nvPr>
            <p:ph idx="1"/>
          </p:nvPr>
        </p:nvSpPr>
        <p:spPr>
          <a:xfrm>
            <a:off x="628650" y="1447800"/>
            <a:ext cx="8058150" cy="4729163"/>
          </a:xfrm>
          <a:solidFill>
            <a:srgbClr val="F9E9D7"/>
          </a:solidFill>
        </p:spPr>
        <p:txBody>
          <a:bodyPr/>
          <a:lstStyle/>
          <a:p>
            <a:r>
              <a:rPr lang="en-US" sz="3400" b="1" dirty="0"/>
              <a:t>Dependent Care Assistance Program </a:t>
            </a:r>
            <a:r>
              <a:rPr lang="en-US" sz="3400" dirty="0"/>
              <a:t>– Section 70404</a:t>
            </a:r>
          </a:p>
          <a:p>
            <a:pPr lvl="1"/>
            <a:r>
              <a:rPr lang="en-US" sz="3000" dirty="0"/>
              <a:t>IRC 129</a:t>
            </a:r>
          </a:p>
          <a:p>
            <a:pPr lvl="1"/>
            <a:r>
              <a:rPr lang="en-US" sz="3000" dirty="0"/>
              <a:t>Contribution limits increased from $ 5,000 to $ 7,500 ($ 3,750 MFS)</a:t>
            </a:r>
          </a:p>
          <a:p>
            <a:pPr lvl="1"/>
            <a:r>
              <a:rPr lang="en-US" sz="3000" dirty="0"/>
              <a:t>Excluded from income</a:t>
            </a:r>
          </a:p>
          <a:p>
            <a:pPr lvl="1"/>
            <a:r>
              <a:rPr lang="en-US" sz="3000" dirty="0"/>
              <a:t>Tax years beginning </a:t>
            </a:r>
            <a:r>
              <a:rPr lang="en-US" sz="3000" b="1" dirty="0"/>
              <a:t>after December 31, 2025</a:t>
            </a:r>
          </a:p>
          <a:p>
            <a:pPr lvl="1"/>
            <a:endParaRPr lang="en-US" dirty="0"/>
          </a:p>
        </p:txBody>
      </p:sp>
      <p:pic>
        <p:nvPicPr>
          <p:cNvPr id="5" name="Picture 4">
            <a:extLst>
              <a:ext uri="{FF2B5EF4-FFF2-40B4-BE49-F238E27FC236}">
                <a16:creationId xmlns:a16="http://schemas.microsoft.com/office/drawing/2014/main" id="{293B09F1-2743-240C-9182-C8BE51569162}"/>
              </a:ext>
            </a:extLst>
          </p:cNvPr>
          <p:cNvPicPr>
            <a:picLocks noChangeAspect="1"/>
          </p:cNvPicPr>
          <p:nvPr/>
        </p:nvPicPr>
        <p:blipFill>
          <a:blip r:embed="rId2"/>
          <a:stretch>
            <a:fillRect/>
          </a:stretch>
        </p:blipFill>
        <p:spPr>
          <a:xfrm>
            <a:off x="152400" y="5257800"/>
            <a:ext cx="1505607" cy="1505607"/>
          </a:xfrm>
          <a:prstGeom prst="rect">
            <a:avLst/>
          </a:prstGeom>
        </p:spPr>
      </p:pic>
    </p:spTree>
    <p:extLst>
      <p:ext uri="{BB962C8B-B14F-4D97-AF65-F5344CB8AC3E}">
        <p14:creationId xmlns:p14="http://schemas.microsoft.com/office/powerpoint/2010/main" val="3057083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D8CDBC-312C-4F28-B7CA-5B8519427B7C}"/>
              </a:ext>
            </a:extLst>
          </p:cNvPr>
          <p:cNvSpPr>
            <a:spLocks noGrp="1"/>
          </p:cNvSpPr>
          <p:nvPr>
            <p:ph type="title"/>
          </p:nvPr>
        </p:nvSpPr>
        <p:spPr>
          <a:xfrm>
            <a:off x="457200" y="533400"/>
            <a:ext cx="8229600" cy="792162"/>
          </a:xfrm>
        </p:spPr>
        <p:txBody>
          <a:bodyPr wrap="square" anchor="t">
            <a:normAutofit/>
          </a:bodyPr>
          <a:lstStyle/>
          <a:p>
            <a:r>
              <a:rPr lang="en-US" dirty="0"/>
              <a:t>Ethics – P 572</a:t>
            </a:r>
          </a:p>
        </p:txBody>
      </p:sp>
      <p:sp>
        <p:nvSpPr>
          <p:cNvPr id="2" name="Content Placeholder 1"/>
          <p:cNvSpPr>
            <a:spLocks noGrp="1"/>
          </p:cNvSpPr>
          <p:nvPr>
            <p:ph sz="half" idx="2"/>
          </p:nvPr>
        </p:nvSpPr>
        <p:spPr>
          <a:xfrm>
            <a:off x="381000" y="1524001"/>
            <a:ext cx="8382000" cy="4419600"/>
          </a:xfrm>
          <a:solidFill>
            <a:srgbClr val="FFFFCD"/>
          </a:solidFill>
          <a:ln w="25400">
            <a:solidFill>
              <a:srgbClr val="0027A4"/>
            </a:solidFill>
          </a:ln>
          <a:effectLst>
            <a:outerShdw blurRad="50800" dist="101600" dir="2700000" algn="tl" rotWithShape="0">
              <a:prstClr val="black">
                <a:alpha val="40000"/>
              </a:prstClr>
            </a:outerShdw>
          </a:effectLst>
        </p:spPr>
        <p:txBody>
          <a:bodyPr/>
          <a:lstStyle/>
          <a:p>
            <a:pPr>
              <a:lnSpc>
                <a:spcPct val="107000"/>
              </a:lnSpc>
              <a:spcBef>
                <a:spcPts val="0"/>
              </a:spcBef>
              <a:spcAft>
                <a:spcPts val="800"/>
              </a:spcAft>
            </a:pPr>
            <a:r>
              <a:rPr lang="en-US" sz="3200" b="1" kern="1200" dirty="0">
                <a:latin typeface="+mj-lt"/>
                <a:cs typeface="Times New Roman" panose="02020603050405020304" pitchFamily="18" charset="0"/>
              </a:rPr>
              <a:t>Circular 230 Proposed Regulations</a:t>
            </a:r>
          </a:p>
          <a:p>
            <a:pPr lvl="1">
              <a:lnSpc>
                <a:spcPct val="107000"/>
              </a:lnSpc>
              <a:spcBef>
                <a:spcPts val="0"/>
              </a:spcBef>
              <a:spcAft>
                <a:spcPts val="800"/>
              </a:spcAft>
            </a:pPr>
            <a:r>
              <a:rPr lang="en-US" sz="2600" kern="1200" dirty="0">
                <a:latin typeface="+mj-lt"/>
                <a:cs typeface="Times New Roman" panose="02020603050405020304" pitchFamily="18" charset="0"/>
              </a:rPr>
              <a:t>Let’s talk about some of the </a:t>
            </a:r>
            <a:r>
              <a:rPr lang="en-US" sz="2600" b="1" kern="1200" dirty="0">
                <a:latin typeface="+mj-lt"/>
                <a:cs typeface="Times New Roman" panose="02020603050405020304" pitchFamily="18" charset="0"/>
              </a:rPr>
              <a:t>PROPOSED</a:t>
            </a:r>
            <a:r>
              <a:rPr lang="en-US" sz="2600" kern="1200" dirty="0">
                <a:latin typeface="+mj-lt"/>
                <a:cs typeface="Times New Roman" panose="02020603050405020304" pitchFamily="18" charset="0"/>
              </a:rPr>
              <a:t> changes</a:t>
            </a:r>
          </a:p>
          <a:p>
            <a:pPr>
              <a:lnSpc>
                <a:spcPct val="107000"/>
              </a:lnSpc>
              <a:spcBef>
                <a:spcPts val="0"/>
              </a:spcBef>
              <a:spcAft>
                <a:spcPts val="800"/>
              </a:spcAft>
            </a:pPr>
            <a:endParaRPr lang="en-US" sz="3400" kern="1200" dirty="0">
              <a:latin typeface="+mj-lt"/>
              <a:cs typeface="Times New Roman" panose="02020603050405020304" pitchFamily="18" charset="0"/>
            </a:endParaRPr>
          </a:p>
          <a:p>
            <a:pPr marL="0" marR="0" lvl="0" indent="0">
              <a:lnSpc>
                <a:spcPct val="107000"/>
              </a:lnSpc>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3362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D6790-C3AD-02FD-1C3A-F4D864020A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9224E-5593-F4FD-E16E-F93EF44089EA}"/>
              </a:ext>
            </a:extLst>
          </p:cNvPr>
          <p:cNvSpPr>
            <a:spLocks noGrp="1"/>
          </p:cNvSpPr>
          <p:nvPr>
            <p:ph type="title"/>
          </p:nvPr>
        </p:nvSpPr>
        <p:spPr>
          <a:xfrm>
            <a:off x="152400" y="365125"/>
            <a:ext cx="8839200" cy="1325563"/>
          </a:xfrm>
        </p:spPr>
        <p:txBody>
          <a:bodyPr/>
          <a:lstStyle/>
          <a:p>
            <a:r>
              <a:rPr lang="en-US" dirty="0"/>
              <a:t>Individual Income Tax Issues – P 575</a:t>
            </a:r>
          </a:p>
        </p:txBody>
      </p:sp>
      <p:sp>
        <p:nvSpPr>
          <p:cNvPr id="4" name="Content Placeholder 3">
            <a:extLst>
              <a:ext uri="{FF2B5EF4-FFF2-40B4-BE49-F238E27FC236}">
                <a16:creationId xmlns:a16="http://schemas.microsoft.com/office/drawing/2014/main" id="{DAC00900-423F-C8CB-499F-604326AEE829}"/>
              </a:ext>
            </a:extLst>
          </p:cNvPr>
          <p:cNvSpPr>
            <a:spLocks noGrp="1"/>
          </p:cNvSpPr>
          <p:nvPr>
            <p:ph idx="1"/>
          </p:nvPr>
        </p:nvSpPr>
        <p:spPr>
          <a:xfrm>
            <a:off x="628650" y="1447800"/>
            <a:ext cx="8134350" cy="4953000"/>
          </a:xfrm>
          <a:solidFill>
            <a:srgbClr val="F9E9D7"/>
          </a:solidFill>
          <a:ln>
            <a:solidFill>
              <a:srgbClr val="FFFFCD"/>
            </a:solidFill>
          </a:ln>
        </p:spPr>
        <p:txBody>
          <a:bodyPr/>
          <a:lstStyle/>
          <a:p>
            <a:r>
              <a:rPr lang="en-US" sz="3400" b="1" dirty="0"/>
              <a:t>Alternative Minimum Tax </a:t>
            </a:r>
            <a:r>
              <a:rPr lang="en-US" sz="3400" dirty="0"/>
              <a:t>– Section 70107</a:t>
            </a:r>
          </a:p>
          <a:p>
            <a:pPr lvl="1"/>
            <a:r>
              <a:rPr lang="en-US" sz="3000" dirty="0"/>
              <a:t>IRC 55</a:t>
            </a:r>
          </a:p>
          <a:p>
            <a:pPr lvl="1"/>
            <a:r>
              <a:rPr lang="en-US" sz="3000" dirty="0">
                <a:solidFill>
                  <a:schemeClr val="tx1"/>
                </a:solidFill>
              </a:rPr>
              <a:t>Permanently extends the increased AMT exemptions</a:t>
            </a:r>
          </a:p>
          <a:p>
            <a:pPr lvl="1"/>
            <a:r>
              <a:rPr lang="en-US" sz="3000" dirty="0">
                <a:solidFill>
                  <a:schemeClr val="tx1"/>
                </a:solidFill>
              </a:rPr>
              <a:t>Resets phaseout thresholds to the 2018 levels </a:t>
            </a:r>
          </a:p>
          <a:p>
            <a:pPr lvl="1"/>
            <a:r>
              <a:rPr lang="en-US" sz="3000" dirty="0">
                <a:solidFill>
                  <a:schemeClr val="tx1"/>
                </a:solidFill>
              </a:rPr>
              <a:t>Tax years beginning </a:t>
            </a:r>
            <a:r>
              <a:rPr lang="en-US" sz="3000" b="1" dirty="0">
                <a:solidFill>
                  <a:schemeClr val="tx1"/>
                </a:solidFill>
              </a:rPr>
              <a:t>after December 31, 2025</a:t>
            </a:r>
          </a:p>
          <a:p>
            <a:pPr marL="457200" lvl="1" indent="0">
              <a:buNone/>
            </a:pPr>
            <a:endParaRPr lang="en-US" sz="2200" dirty="0">
              <a:solidFill>
                <a:schemeClr val="tx1"/>
              </a:solidFill>
            </a:endParaRPr>
          </a:p>
        </p:txBody>
      </p:sp>
      <p:pic>
        <p:nvPicPr>
          <p:cNvPr id="7" name="Picture 6">
            <a:extLst>
              <a:ext uri="{FF2B5EF4-FFF2-40B4-BE49-F238E27FC236}">
                <a16:creationId xmlns:a16="http://schemas.microsoft.com/office/drawing/2014/main" id="{116971AA-906E-3B04-4B66-6276F2034768}"/>
              </a:ext>
            </a:extLst>
          </p:cNvPr>
          <p:cNvPicPr>
            <a:picLocks noChangeAspect="1"/>
          </p:cNvPicPr>
          <p:nvPr/>
        </p:nvPicPr>
        <p:blipFill>
          <a:blip r:embed="rId2"/>
          <a:stretch>
            <a:fillRect/>
          </a:stretch>
        </p:blipFill>
        <p:spPr>
          <a:xfrm>
            <a:off x="1828800" y="4953000"/>
            <a:ext cx="1676400" cy="1676400"/>
          </a:xfrm>
          <a:prstGeom prst="rect">
            <a:avLst/>
          </a:prstGeom>
        </p:spPr>
      </p:pic>
    </p:spTree>
    <p:extLst>
      <p:ext uri="{BB962C8B-B14F-4D97-AF65-F5344CB8AC3E}">
        <p14:creationId xmlns:p14="http://schemas.microsoft.com/office/powerpoint/2010/main" val="211704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72813-F39C-9464-C5A5-E35C40B674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12E553-521E-C5BB-40A2-E0D9811D4C3C}"/>
              </a:ext>
            </a:extLst>
          </p:cNvPr>
          <p:cNvSpPr>
            <a:spLocks noGrp="1"/>
          </p:cNvSpPr>
          <p:nvPr>
            <p:ph type="title"/>
          </p:nvPr>
        </p:nvSpPr>
        <p:spPr>
          <a:xfrm>
            <a:off x="152400" y="365125"/>
            <a:ext cx="8839200" cy="1325563"/>
          </a:xfrm>
        </p:spPr>
        <p:txBody>
          <a:bodyPr/>
          <a:lstStyle/>
          <a:p>
            <a:r>
              <a:rPr lang="en-US" dirty="0"/>
              <a:t>Individual Income Tax Issues – P 575</a:t>
            </a:r>
          </a:p>
        </p:txBody>
      </p:sp>
      <p:sp>
        <p:nvSpPr>
          <p:cNvPr id="4" name="Content Placeholder 3">
            <a:extLst>
              <a:ext uri="{FF2B5EF4-FFF2-40B4-BE49-F238E27FC236}">
                <a16:creationId xmlns:a16="http://schemas.microsoft.com/office/drawing/2014/main" id="{E77A473D-4046-84C2-52C3-73C1161204DC}"/>
              </a:ext>
            </a:extLst>
          </p:cNvPr>
          <p:cNvSpPr>
            <a:spLocks noGrp="1"/>
          </p:cNvSpPr>
          <p:nvPr>
            <p:ph idx="1"/>
          </p:nvPr>
        </p:nvSpPr>
        <p:spPr>
          <a:xfrm>
            <a:off x="628650" y="1447800"/>
            <a:ext cx="8134350" cy="4953000"/>
          </a:xfrm>
          <a:solidFill>
            <a:srgbClr val="F9E9D7"/>
          </a:solidFill>
          <a:ln>
            <a:solidFill>
              <a:srgbClr val="FFFFCD"/>
            </a:solidFill>
          </a:ln>
        </p:spPr>
        <p:txBody>
          <a:bodyPr/>
          <a:lstStyle/>
          <a:p>
            <a:r>
              <a:rPr lang="en-US" sz="3400" b="1" dirty="0"/>
              <a:t>Alternative Minimum Tax </a:t>
            </a:r>
            <a:r>
              <a:rPr lang="en-US" sz="3400" dirty="0"/>
              <a:t>– Section 70107</a:t>
            </a:r>
          </a:p>
          <a:p>
            <a:pPr lvl="1"/>
            <a:r>
              <a:rPr lang="en-US" sz="3200" dirty="0">
                <a:solidFill>
                  <a:schemeClr val="tx1"/>
                </a:solidFill>
              </a:rPr>
              <a:t>Phaseout thresholds</a:t>
            </a:r>
          </a:p>
          <a:p>
            <a:pPr lvl="2"/>
            <a:r>
              <a:rPr lang="en-US" sz="2800" dirty="0">
                <a:solidFill>
                  <a:schemeClr val="tx1"/>
                </a:solidFill>
              </a:rPr>
              <a:t>$ 500,000 Single</a:t>
            </a:r>
          </a:p>
          <a:p>
            <a:pPr lvl="2"/>
            <a:r>
              <a:rPr lang="en-US" sz="2800" dirty="0">
                <a:solidFill>
                  <a:schemeClr val="tx1"/>
                </a:solidFill>
              </a:rPr>
              <a:t>$ 1,000,000 MFJ</a:t>
            </a:r>
          </a:p>
          <a:p>
            <a:pPr lvl="3"/>
            <a:r>
              <a:rPr lang="en-US" sz="2800" dirty="0">
                <a:solidFill>
                  <a:schemeClr val="tx1"/>
                </a:solidFill>
              </a:rPr>
              <a:t>Adjusted for inflation </a:t>
            </a:r>
          </a:p>
          <a:p>
            <a:pPr lvl="3"/>
            <a:r>
              <a:rPr lang="en-US" sz="2800" dirty="0">
                <a:solidFill>
                  <a:schemeClr val="tx1"/>
                </a:solidFill>
              </a:rPr>
              <a:t>Reduced by 50 cents (currently 25 cents) for every $ 1 over threshold; therefore, it will phaseout more quickly</a:t>
            </a:r>
          </a:p>
          <a:p>
            <a:pPr marL="457200" lvl="1" indent="0">
              <a:buNone/>
            </a:pPr>
            <a:endParaRPr lang="en-US" sz="2200" dirty="0">
              <a:solidFill>
                <a:schemeClr val="tx1"/>
              </a:solidFill>
            </a:endParaRPr>
          </a:p>
        </p:txBody>
      </p:sp>
      <p:pic>
        <p:nvPicPr>
          <p:cNvPr id="7" name="Picture 6">
            <a:extLst>
              <a:ext uri="{FF2B5EF4-FFF2-40B4-BE49-F238E27FC236}">
                <a16:creationId xmlns:a16="http://schemas.microsoft.com/office/drawing/2014/main" id="{36A5D9FF-2386-2B36-8410-C7D44C212354}"/>
              </a:ext>
            </a:extLst>
          </p:cNvPr>
          <p:cNvPicPr>
            <a:picLocks noChangeAspect="1"/>
          </p:cNvPicPr>
          <p:nvPr/>
        </p:nvPicPr>
        <p:blipFill>
          <a:blip r:embed="rId2"/>
          <a:stretch>
            <a:fillRect/>
          </a:stretch>
        </p:blipFill>
        <p:spPr>
          <a:xfrm>
            <a:off x="344214" y="4953000"/>
            <a:ext cx="1676400" cy="1676400"/>
          </a:xfrm>
          <a:prstGeom prst="rect">
            <a:avLst/>
          </a:prstGeom>
        </p:spPr>
      </p:pic>
    </p:spTree>
    <p:extLst>
      <p:ext uri="{BB962C8B-B14F-4D97-AF65-F5344CB8AC3E}">
        <p14:creationId xmlns:p14="http://schemas.microsoft.com/office/powerpoint/2010/main" val="821714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83494-3103-EB1E-46EA-93DD1F9D6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7A3AB1-DB3A-05B7-9B8F-8F5660B66AD5}"/>
              </a:ext>
            </a:extLst>
          </p:cNvPr>
          <p:cNvSpPr>
            <a:spLocks noGrp="1"/>
          </p:cNvSpPr>
          <p:nvPr>
            <p:ph type="title"/>
          </p:nvPr>
        </p:nvSpPr>
        <p:spPr>
          <a:xfrm>
            <a:off x="457200" y="533400"/>
            <a:ext cx="8229600" cy="792162"/>
          </a:xfrm>
        </p:spPr>
        <p:txBody>
          <a:bodyPr wrap="square" anchor="t">
            <a:normAutofit/>
          </a:bodyPr>
          <a:lstStyle/>
          <a:p>
            <a:r>
              <a:rPr lang="en-US" dirty="0"/>
              <a:t>TCJA Provisions Made Permanent</a:t>
            </a:r>
          </a:p>
        </p:txBody>
      </p:sp>
      <p:graphicFrame>
        <p:nvGraphicFramePr>
          <p:cNvPr id="6" name="Content Placeholder 3">
            <a:extLst>
              <a:ext uri="{FF2B5EF4-FFF2-40B4-BE49-F238E27FC236}">
                <a16:creationId xmlns:a16="http://schemas.microsoft.com/office/drawing/2014/main" id="{A42DF17E-8806-506F-BE06-DC7FE6E99160}"/>
              </a:ext>
            </a:extLst>
          </p:cNvPr>
          <p:cNvGraphicFramePr>
            <a:graphicFrameLocks noGrp="1"/>
          </p:cNvGraphicFramePr>
          <p:nvPr>
            <p:ph sz="half" idx="1"/>
            <p:extLst>
              <p:ext uri="{D42A27DB-BD31-4B8C-83A1-F6EECF244321}">
                <p14:modId xmlns:p14="http://schemas.microsoft.com/office/powerpoint/2010/main" val="3794200138"/>
              </p:ext>
            </p:extLst>
          </p:nvPr>
        </p:nvGraphicFramePr>
        <p:xfrm>
          <a:off x="457200" y="1463040"/>
          <a:ext cx="8339328" cy="4861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644053E-9650-85BE-6636-1B238A40E599}"/>
              </a:ext>
            </a:extLst>
          </p:cNvPr>
          <p:cNvSpPr>
            <a:spLocks noGrp="1"/>
          </p:cNvSpPr>
          <p:nvPr>
            <p:ph type="sldNum" sz="quarter" idx="12"/>
          </p:nvPr>
        </p:nvSpPr>
        <p:spPr/>
        <p:txBody>
          <a:bodyPr/>
          <a:lstStyle/>
          <a:p>
            <a:fld id="{48F63A3B-78C7-47BE-AE5E-E10140E04643}" type="slidenum">
              <a:rPr lang="en-US" smtClean="0"/>
              <a:t>22</a:t>
            </a:fld>
            <a:endParaRPr lang="en-US" dirty="0"/>
          </a:p>
        </p:txBody>
      </p:sp>
    </p:spTree>
    <p:extLst>
      <p:ext uri="{BB962C8B-B14F-4D97-AF65-F5344CB8AC3E}">
        <p14:creationId xmlns:p14="http://schemas.microsoft.com/office/powerpoint/2010/main" val="380038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F6011-7F6C-789B-57A7-80ECE53EE6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0A51B2-FEAC-9DD6-F92F-2204005F08E7}"/>
              </a:ext>
            </a:extLst>
          </p:cNvPr>
          <p:cNvSpPr>
            <a:spLocks noGrp="1"/>
          </p:cNvSpPr>
          <p:nvPr>
            <p:ph type="title"/>
          </p:nvPr>
        </p:nvSpPr>
        <p:spPr>
          <a:xfrm>
            <a:off x="228600" y="304800"/>
            <a:ext cx="8763000" cy="1325563"/>
          </a:xfrm>
        </p:spPr>
        <p:txBody>
          <a:bodyPr/>
          <a:lstStyle/>
          <a:p>
            <a:r>
              <a:rPr lang="en-US" dirty="0"/>
              <a:t>Individual Income Tax Issues – P 576</a:t>
            </a:r>
          </a:p>
        </p:txBody>
      </p:sp>
      <p:sp>
        <p:nvSpPr>
          <p:cNvPr id="4" name="Content Placeholder 3">
            <a:extLst>
              <a:ext uri="{FF2B5EF4-FFF2-40B4-BE49-F238E27FC236}">
                <a16:creationId xmlns:a16="http://schemas.microsoft.com/office/drawing/2014/main" id="{79F458E5-6B7E-66F5-1067-9558E149C6CB}"/>
              </a:ext>
            </a:extLst>
          </p:cNvPr>
          <p:cNvSpPr>
            <a:spLocks noGrp="1"/>
          </p:cNvSpPr>
          <p:nvPr>
            <p:ph idx="1"/>
          </p:nvPr>
        </p:nvSpPr>
        <p:spPr>
          <a:xfrm>
            <a:off x="628650" y="1447800"/>
            <a:ext cx="8058150" cy="4729163"/>
          </a:xfrm>
          <a:solidFill>
            <a:srgbClr val="F9E9D7"/>
          </a:solidFill>
        </p:spPr>
        <p:txBody>
          <a:bodyPr/>
          <a:lstStyle/>
          <a:p>
            <a:r>
              <a:rPr lang="en-US" sz="3400" b="1" dirty="0"/>
              <a:t>No Tax on Car Loan Interest </a:t>
            </a:r>
            <a:r>
              <a:rPr lang="en-US" sz="3400" dirty="0"/>
              <a:t>–                             Section 70203</a:t>
            </a:r>
          </a:p>
          <a:p>
            <a:pPr lvl="1"/>
            <a:r>
              <a:rPr lang="en-US" sz="3200" dirty="0"/>
              <a:t>IRC 163(h)</a:t>
            </a:r>
          </a:p>
          <a:p>
            <a:pPr lvl="1"/>
            <a:r>
              <a:rPr lang="en-US" sz="3200" dirty="0"/>
              <a:t>Tax years 2025-2028</a:t>
            </a:r>
          </a:p>
          <a:p>
            <a:pPr lvl="1"/>
            <a:r>
              <a:rPr lang="en-US" sz="3200" dirty="0"/>
              <a:t>Above-the-line deduction up to $ 10,000 for qualified passenger vehicle loan interest</a:t>
            </a:r>
          </a:p>
          <a:p>
            <a:pPr lvl="1"/>
            <a:r>
              <a:rPr lang="en-US" sz="3200" dirty="0"/>
              <a:t>Vehicle’s </a:t>
            </a:r>
            <a:r>
              <a:rPr lang="en-US" sz="3200" b="1" dirty="0"/>
              <a:t>final assembly</a:t>
            </a:r>
            <a:r>
              <a:rPr lang="en-US" sz="3200" dirty="0"/>
              <a:t> must occur in US</a:t>
            </a:r>
          </a:p>
        </p:txBody>
      </p:sp>
      <p:pic>
        <p:nvPicPr>
          <p:cNvPr id="3" name="Picture 2">
            <a:extLst>
              <a:ext uri="{FF2B5EF4-FFF2-40B4-BE49-F238E27FC236}">
                <a16:creationId xmlns:a16="http://schemas.microsoft.com/office/drawing/2014/main" id="{9884CFD7-56E1-8132-ED40-265ADD52EA7A}"/>
              </a:ext>
            </a:extLst>
          </p:cNvPr>
          <p:cNvPicPr>
            <a:picLocks noChangeAspect="1"/>
          </p:cNvPicPr>
          <p:nvPr/>
        </p:nvPicPr>
        <p:blipFill>
          <a:blip r:embed="rId2"/>
          <a:stretch>
            <a:fillRect/>
          </a:stretch>
        </p:blipFill>
        <p:spPr>
          <a:xfrm>
            <a:off x="6553200" y="1752600"/>
            <a:ext cx="1752600" cy="1752600"/>
          </a:xfrm>
          <a:prstGeom prst="rect">
            <a:avLst/>
          </a:prstGeom>
        </p:spPr>
      </p:pic>
    </p:spTree>
    <p:extLst>
      <p:ext uri="{BB962C8B-B14F-4D97-AF65-F5344CB8AC3E}">
        <p14:creationId xmlns:p14="http://schemas.microsoft.com/office/powerpoint/2010/main" val="3233769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CE0C5-0717-DDA5-C002-A7CF8A3F52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C31AF1-AF1D-BC41-204F-D1499ABF09DF}"/>
              </a:ext>
            </a:extLst>
          </p:cNvPr>
          <p:cNvSpPr>
            <a:spLocks noGrp="1"/>
          </p:cNvSpPr>
          <p:nvPr>
            <p:ph type="title"/>
          </p:nvPr>
        </p:nvSpPr>
        <p:spPr>
          <a:xfrm>
            <a:off x="228600" y="304800"/>
            <a:ext cx="8763000" cy="1325563"/>
          </a:xfrm>
        </p:spPr>
        <p:txBody>
          <a:bodyPr/>
          <a:lstStyle/>
          <a:p>
            <a:r>
              <a:rPr lang="en-US" dirty="0"/>
              <a:t>Individual Income Tax Issues – P 576</a:t>
            </a:r>
          </a:p>
        </p:txBody>
      </p:sp>
      <p:sp>
        <p:nvSpPr>
          <p:cNvPr id="4" name="Content Placeholder 3">
            <a:extLst>
              <a:ext uri="{FF2B5EF4-FFF2-40B4-BE49-F238E27FC236}">
                <a16:creationId xmlns:a16="http://schemas.microsoft.com/office/drawing/2014/main" id="{8E011F87-E089-C0FE-929F-28F24687452C}"/>
              </a:ext>
            </a:extLst>
          </p:cNvPr>
          <p:cNvSpPr>
            <a:spLocks noGrp="1"/>
          </p:cNvSpPr>
          <p:nvPr>
            <p:ph idx="1"/>
          </p:nvPr>
        </p:nvSpPr>
        <p:spPr>
          <a:xfrm>
            <a:off x="628650" y="1447800"/>
            <a:ext cx="8058150" cy="4729163"/>
          </a:xfrm>
          <a:solidFill>
            <a:srgbClr val="F9E9D7"/>
          </a:solidFill>
        </p:spPr>
        <p:txBody>
          <a:bodyPr/>
          <a:lstStyle/>
          <a:p>
            <a:r>
              <a:rPr lang="en-US" sz="3400" b="1" dirty="0"/>
              <a:t>No Tax on Car Loan Interest – Cont’d</a:t>
            </a:r>
            <a:endParaRPr lang="en-US" sz="3400" dirty="0"/>
          </a:p>
          <a:p>
            <a:pPr lvl="1"/>
            <a:r>
              <a:rPr lang="en-US" sz="3200" dirty="0"/>
              <a:t>Income limits!</a:t>
            </a:r>
          </a:p>
          <a:p>
            <a:pPr lvl="2"/>
            <a:r>
              <a:rPr lang="en-US" sz="2800" dirty="0"/>
              <a:t>MAGI phaseout $ 100,000 to $ 150,000</a:t>
            </a:r>
          </a:p>
          <a:p>
            <a:pPr lvl="2"/>
            <a:r>
              <a:rPr lang="en-US" sz="2800" dirty="0"/>
              <a:t>MAGI phaseout $ 200,000 to $ 250,000 (MFJ)</a:t>
            </a:r>
          </a:p>
          <a:p>
            <a:pPr lvl="2"/>
            <a:endParaRPr lang="en-US" sz="2800" dirty="0"/>
          </a:p>
          <a:p>
            <a:pPr lvl="2"/>
            <a:endParaRPr lang="en-US" sz="2800" dirty="0"/>
          </a:p>
          <a:p>
            <a:pPr marL="914400" lvl="2" indent="0">
              <a:buNone/>
            </a:pPr>
            <a:endParaRPr lang="en-US" sz="2800" dirty="0"/>
          </a:p>
          <a:p>
            <a:pPr lvl="1"/>
            <a:r>
              <a:rPr lang="en-US" sz="3200" dirty="0"/>
              <a:t>Must include Vehicle ID # (VIN) on return</a:t>
            </a:r>
          </a:p>
        </p:txBody>
      </p:sp>
      <p:pic>
        <p:nvPicPr>
          <p:cNvPr id="7" name="Picture 6">
            <a:extLst>
              <a:ext uri="{FF2B5EF4-FFF2-40B4-BE49-F238E27FC236}">
                <a16:creationId xmlns:a16="http://schemas.microsoft.com/office/drawing/2014/main" id="{DCCDD919-32E2-1920-1628-D01F304F242F}"/>
              </a:ext>
            </a:extLst>
          </p:cNvPr>
          <p:cNvPicPr>
            <a:picLocks noChangeAspect="1"/>
          </p:cNvPicPr>
          <p:nvPr/>
        </p:nvPicPr>
        <p:blipFill>
          <a:blip r:embed="rId2"/>
          <a:stretch>
            <a:fillRect/>
          </a:stretch>
        </p:blipFill>
        <p:spPr>
          <a:xfrm>
            <a:off x="3924300" y="3810000"/>
            <a:ext cx="1295400" cy="1295400"/>
          </a:xfrm>
          <a:prstGeom prst="rect">
            <a:avLst/>
          </a:prstGeom>
        </p:spPr>
      </p:pic>
    </p:spTree>
    <p:extLst>
      <p:ext uri="{BB962C8B-B14F-4D97-AF65-F5344CB8AC3E}">
        <p14:creationId xmlns:p14="http://schemas.microsoft.com/office/powerpoint/2010/main" val="3352958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15EED-1A97-FD36-C36E-FCC91D1EB2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67996E-62B0-EFC2-6C7B-8157F705809A}"/>
              </a:ext>
            </a:extLst>
          </p:cNvPr>
          <p:cNvSpPr>
            <a:spLocks noGrp="1"/>
          </p:cNvSpPr>
          <p:nvPr>
            <p:ph type="title"/>
          </p:nvPr>
        </p:nvSpPr>
        <p:spPr>
          <a:xfrm>
            <a:off x="152400" y="365125"/>
            <a:ext cx="8839200" cy="1325563"/>
          </a:xfrm>
        </p:spPr>
        <p:txBody>
          <a:bodyPr/>
          <a:lstStyle/>
          <a:p>
            <a:r>
              <a:rPr lang="en-US" dirty="0"/>
              <a:t>Individual Income Tax Issues – P 576</a:t>
            </a:r>
          </a:p>
        </p:txBody>
      </p:sp>
      <p:sp>
        <p:nvSpPr>
          <p:cNvPr id="4" name="Content Placeholder 3">
            <a:extLst>
              <a:ext uri="{FF2B5EF4-FFF2-40B4-BE49-F238E27FC236}">
                <a16:creationId xmlns:a16="http://schemas.microsoft.com/office/drawing/2014/main" id="{CDF17990-EA8C-6B51-DE8D-BF50DFA94E61}"/>
              </a:ext>
            </a:extLst>
          </p:cNvPr>
          <p:cNvSpPr>
            <a:spLocks noGrp="1"/>
          </p:cNvSpPr>
          <p:nvPr>
            <p:ph idx="1"/>
          </p:nvPr>
        </p:nvSpPr>
        <p:spPr>
          <a:xfrm>
            <a:off x="628650" y="1447800"/>
            <a:ext cx="7886700" cy="4729163"/>
          </a:xfrm>
          <a:solidFill>
            <a:srgbClr val="F9E9D7"/>
          </a:solidFill>
        </p:spPr>
        <p:txBody>
          <a:bodyPr/>
          <a:lstStyle/>
          <a:p>
            <a:r>
              <a:rPr lang="en-US" sz="3400" b="1" dirty="0"/>
              <a:t>No Tax on Car Loan Interest</a:t>
            </a:r>
            <a:r>
              <a:rPr lang="en-US" sz="3400" dirty="0"/>
              <a:t> – </a:t>
            </a:r>
            <a:r>
              <a:rPr lang="en-US" sz="3400" b="1" dirty="0"/>
              <a:t>Cont’d</a:t>
            </a:r>
            <a:endParaRPr lang="en-US" sz="3400" dirty="0"/>
          </a:p>
          <a:p>
            <a:pPr lvl="1"/>
            <a:r>
              <a:rPr lang="en-US" sz="3200" dirty="0"/>
              <a:t>The term qualified passenger vehicle loan interest means:</a:t>
            </a:r>
          </a:p>
          <a:p>
            <a:pPr lvl="2"/>
            <a:r>
              <a:rPr lang="en-US" sz="2800" dirty="0"/>
              <a:t>Any interest (paid or accrued) on indebtedness </a:t>
            </a:r>
            <a:r>
              <a:rPr lang="en-US" sz="2800" b="1" dirty="0"/>
              <a:t>after</a:t>
            </a:r>
            <a:r>
              <a:rPr lang="en-US" sz="2800" dirty="0"/>
              <a:t> </a:t>
            </a:r>
            <a:r>
              <a:rPr lang="en-US" sz="2800" b="1" dirty="0"/>
              <a:t>December 31, 2024</a:t>
            </a:r>
          </a:p>
          <a:p>
            <a:pPr lvl="2"/>
            <a:r>
              <a:rPr lang="en-US" sz="2800" dirty="0"/>
              <a:t>Secured by a </a:t>
            </a:r>
            <a:r>
              <a:rPr lang="en-US" sz="2800" b="1" dirty="0"/>
              <a:t>first lien </a:t>
            </a:r>
            <a:r>
              <a:rPr lang="en-US" sz="2800" dirty="0"/>
              <a:t>on an applicable passenger vehicle for </a:t>
            </a:r>
            <a:r>
              <a:rPr lang="en-US" sz="2800" b="1" dirty="0"/>
              <a:t>personal use</a:t>
            </a:r>
            <a:endParaRPr lang="en-US" sz="2800" dirty="0"/>
          </a:p>
        </p:txBody>
      </p:sp>
      <p:pic>
        <p:nvPicPr>
          <p:cNvPr id="5" name="Picture 4">
            <a:extLst>
              <a:ext uri="{FF2B5EF4-FFF2-40B4-BE49-F238E27FC236}">
                <a16:creationId xmlns:a16="http://schemas.microsoft.com/office/drawing/2014/main" id="{B497911F-FF54-4E68-DB10-7F10A6B6B435}"/>
              </a:ext>
            </a:extLst>
          </p:cNvPr>
          <p:cNvPicPr>
            <a:picLocks noChangeAspect="1"/>
          </p:cNvPicPr>
          <p:nvPr/>
        </p:nvPicPr>
        <p:blipFill>
          <a:blip r:embed="rId2"/>
          <a:stretch>
            <a:fillRect/>
          </a:stretch>
        </p:blipFill>
        <p:spPr>
          <a:xfrm>
            <a:off x="7229475" y="5181600"/>
            <a:ext cx="1524000" cy="1524000"/>
          </a:xfrm>
          <a:prstGeom prst="rect">
            <a:avLst/>
          </a:prstGeom>
        </p:spPr>
      </p:pic>
    </p:spTree>
    <p:extLst>
      <p:ext uri="{BB962C8B-B14F-4D97-AF65-F5344CB8AC3E}">
        <p14:creationId xmlns:p14="http://schemas.microsoft.com/office/powerpoint/2010/main" val="2189147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E0C04-FDC3-8F29-AF8B-C74A90B5BE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924F9E-4466-B13B-F177-07313D6E7563}"/>
              </a:ext>
            </a:extLst>
          </p:cNvPr>
          <p:cNvSpPr>
            <a:spLocks noGrp="1"/>
          </p:cNvSpPr>
          <p:nvPr>
            <p:ph type="title"/>
          </p:nvPr>
        </p:nvSpPr>
        <p:spPr>
          <a:xfrm>
            <a:off x="152400" y="365125"/>
            <a:ext cx="8839200" cy="1325563"/>
          </a:xfrm>
        </p:spPr>
        <p:txBody>
          <a:bodyPr/>
          <a:lstStyle/>
          <a:p>
            <a:r>
              <a:rPr lang="en-US" dirty="0"/>
              <a:t>Individual Income Tax Issues – P 576</a:t>
            </a:r>
          </a:p>
        </p:txBody>
      </p:sp>
      <p:sp>
        <p:nvSpPr>
          <p:cNvPr id="4" name="Content Placeholder 3">
            <a:extLst>
              <a:ext uri="{FF2B5EF4-FFF2-40B4-BE49-F238E27FC236}">
                <a16:creationId xmlns:a16="http://schemas.microsoft.com/office/drawing/2014/main" id="{09A59283-030B-8E66-606A-77C7CB78A42C}"/>
              </a:ext>
            </a:extLst>
          </p:cNvPr>
          <p:cNvSpPr>
            <a:spLocks noGrp="1"/>
          </p:cNvSpPr>
          <p:nvPr>
            <p:ph idx="1"/>
          </p:nvPr>
        </p:nvSpPr>
        <p:spPr>
          <a:xfrm>
            <a:off x="628650" y="1447800"/>
            <a:ext cx="7886700" cy="5257800"/>
          </a:xfrm>
          <a:solidFill>
            <a:srgbClr val="F9E9D7"/>
          </a:solidFill>
        </p:spPr>
        <p:txBody>
          <a:bodyPr/>
          <a:lstStyle/>
          <a:p>
            <a:r>
              <a:rPr lang="en-US" sz="3400" b="1" dirty="0"/>
              <a:t>No Tax on Car Loan Interest –  Cont’d </a:t>
            </a:r>
          </a:p>
          <a:p>
            <a:pPr lvl="1"/>
            <a:r>
              <a:rPr lang="en-US" sz="3200" dirty="0"/>
              <a:t>An applicable</a:t>
            </a:r>
            <a:r>
              <a:rPr lang="en-US" sz="3200" b="1" dirty="0"/>
              <a:t> passenger vehicle </a:t>
            </a:r>
            <a:r>
              <a:rPr lang="en-US" sz="3200" dirty="0"/>
              <a:t>means:</a:t>
            </a:r>
          </a:p>
          <a:p>
            <a:pPr lvl="2"/>
            <a:r>
              <a:rPr lang="en-US" sz="2800" dirty="0">
                <a:solidFill>
                  <a:schemeClr val="tx1"/>
                </a:solidFill>
              </a:rPr>
              <a:t>Original use commences with taxpayer</a:t>
            </a:r>
          </a:p>
          <a:p>
            <a:pPr lvl="2"/>
            <a:r>
              <a:rPr lang="en-US" sz="2800" dirty="0">
                <a:solidFill>
                  <a:schemeClr val="tx1"/>
                </a:solidFill>
              </a:rPr>
              <a:t>Manufactured primarily for use on public streets, roads, and highways</a:t>
            </a:r>
          </a:p>
          <a:p>
            <a:pPr lvl="2"/>
            <a:r>
              <a:rPr lang="en-US" sz="2800" dirty="0">
                <a:solidFill>
                  <a:schemeClr val="tx1"/>
                </a:solidFill>
              </a:rPr>
              <a:t>Has at least 2 wheels</a:t>
            </a:r>
          </a:p>
          <a:p>
            <a:pPr lvl="2"/>
            <a:r>
              <a:rPr lang="en-US" sz="2800" dirty="0">
                <a:solidFill>
                  <a:schemeClr val="tx1"/>
                </a:solidFill>
              </a:rPr>
              <a:t>Car, minivan, van, SUV, pickup truck, or motorcycle</a:t>
            </a:r>
          </a:p>
          <a:p>
            <a:pPr lvl="2"/>
            <a:r>
              <a:rPr lang="en-US" sz="2800" dirty="0">
                <a:solidFill>
                  <a:schemeClr val="tx1"/>
                </a:solidFill>
              </a:rPr>
              <a:t>Gross vehicle weight &lt; 14,000 pounds</a:t>
            </a:r>
          </a:p>
          <a:p>
            <a:pPr lvl="2"/>
            <a:r>
              <a:rPr lang="en-US" sz="2800" dirty="0">
                <a:solidFill>
                  <a:schemeClr val="tx1"/>
                </a:solidFill>
              </a:rPr>
              <a:t>Final assembly occurred within the US</a:t>
            </a:r>
          </a:p>
          <a:p>
            <a:pPr lvl="2"/>
            <a:endParaRPr lang="en-US" sz="2800" dirty="0">
              <a:solidFill>
                <a:schemeClr val="tx1"/>
              </a:solidFill>
            </a:endParaRPr>
          </a:p>
          <a:p>
            <a:pPr lvl="2"/>
            <a:endParaRPr lang="en-US" sz="2200" dirty="0">
              <a:solidFill>
                <a:schemeClr val="tx1"/>
              </a:solidFill>
            </a:endParaRPr>
          </a:p>
        </p:txBody>
      </p:sp>
      <p:pic>
        <p:nvPicPr>
          <p:cNvPr id="5" name="Picture 4">
            <a:extLst>
              <a:ext uri="{FF2B5EF4-FFF2-40B4-BE49-F238E27FC236}">
                <a16:creationId xmlns:a16="http://schemas.microsoft.com/office/drawing/2014/main" id="{B2F70A1A-56D9-4E77-D20B-B644388FCE27}"/>
              </a:ext>
            </a:extLst>
          </p:cNvPr>
          <p:cNvPicPr>
            <a:picLocks noChangeAspect="1"/>
          </p:cNvPicPr>
          <p:nvPr/>
        </p:nvPicPr>
        <p:blipFill>
          <a:blip r:embed="rId2"/>
          <a:stretch>
            <a:fillRect/>
          </a:stretch>
        </p:blipFill>
        <p:spPr>
          <a:xfrm>
            <a:off x="134007" y="5334000"/>
            <a:ext cx="1371600" cy="1371600"/>
          </a:xfrm>
          <a:prstGeom prst="rect">
            <a:avLst/>
          </a:prstGeom>
        </p:spPr>
      </p:pic>
    </p:spTree>
    <p:extLst>
      <p:ext uri="{BB962C8B-B14F-4D97-AF65-F5344CB8AC3E}">
        <p14:creationId xmlns:p14="http://schemas.microsoft.com/office/powerpoint/2010/main" val="1621210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75A5B-88CC-4148-F376-20BDA8F01C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2FA3CB-88CB-2A16-AB33-0741814274D6}"/>
              </a:ext>
            </a:extLst>
          </p:cNvPr>
          <p:cNvSpPr>
            <a:spLocks noGrp="1"/>
          </p:cNvSpPr>
          <p:nvPr>
            <p:ph type="title"/>
          </p:nvPr>
        </p:nvSpPr>
        <p:spPr>
          <a:xfrm>
            <a:off x="228600" y="365125"/>
            <a:ext cx="8686800" cy="1325563"/>
          </a:xfrm>
        </p:spPr>
        <p:txBody>
          <a:bodyPr/>
          <a:lstStyle/>
          <a:p>
            <a:r>
              <a:rPr lang="en-US" dirty="0"/>
              <a:t>Individual Income Tax Issues – P 576</a:t>
            </a:r>
          </a:p>
        </p:txBody>
      </p:sp>
      <p:sp>
        <p:nvSpPr>
          <p:cNvPr id="4" name="Content Placeholder 3">
            <a:extLst>
              <a:ext uri="{FF2B5EF4-FFF2-40B4-BE49-F238E27FC236}">
                <a16:creationId xmlns:a16="http://schemas.microsoft.com/office/drawing/2014/main" id="{54CA449A-8107-30E3-619A-1ACF74798728}"/>
              </a:ext>
            </a:extLst>
          </p:cNvPr>
          <p:cNvSpPr>
            <a:spLocks noGrp="1"/>
          </p:cNvSpPr>
          <p:nvPr>
            <p:ph idx="1"/>
          </p:nvPr>
        </p:nvSpPr>
        <p:spPr>
          <a:xfrm>
            <a:off x="628650" y="1447800"/>
            <a:ext cx="8058150" cy="5410200"/>
          </a:xfrm>
          <a:solidFill>
            <a:srgbClr val="F9E9D7"/>
          </a:solidFill>
        </p:spPr>
        <p:txBody>
          <a:bodyPr/>
          <a:lstStyle/>
          <a:p>
            <a:r>
              <a:rPr lang="en-US" sz="3400" b="1" dirty="0"/>
              <a:t>No Tax on Car Loan Interest –  Cont’d         </a:t>
            </a:r>
          </a:p>
          <a:p>
            <a:pPr lvl="1"/>
            <a:r>
              <a:rPr lang="en-US" sz="3200" dirty="0"/>
              <a:t>Does not include amounts paid for:</a:t>
            </a:r>
          </a:p>
          <a:p>
            <a:pPr lvl="2"/>
            <a:r>
              <a:rPr lang="en-US" sz="2800" dirty="0"/>
              <a:t>A loan to finance fleet sales</a:t>
            </a:r>
          </a:p>
          <a:p>
            <a:pPr lvl="2"/>
            <a:r>
              <a:rPr lang="en-US" sz="2800" dirty="0"/>
              <a:t>A loan to purchase a commercial vehicle not used for personal purposes</a:t>
            </a:r>
          </a:p>
          <a:p>
            <a:pPr lvl="2"/>
            <a:r>
              <a:rPr lang="en-US" sz="2800" dirty="0"/>
              <a:t>Any lease financing</a:t>
            </a:r>
          </a:p>
          <a:p>
            <a:pPr lvl="2"/>
            <a:r>
              <a:rPr lang="en-US" sz="2800" dirty="0"/>
              <a:t>A loan to finance the purchase of a vehicle with a salvage title</a:t>
            </a:r>
          </a:p>
          <a:p>
            <a:pPr lvl="2"/>
            <a:r>
              <a:rPr lang="en-US" sz="2800" dirty="0"/>
              <a:t>A loan to finance the purchase of a vehicle for scrap/parts</a:t>
            </a:r>
          </a:p>
        </p:txBody>
      </p:sp>
      <p:pic>
        <p:nvPicPr>
          <p:cNvPr id="5" name="Picture 4">
            <a:extLst>
              <a:ext uri="{FF2B5EF4-FFF2-40B4-BE49-F238E27FC236}">
                <a16:creationId xmlns:a16="http://schemas.microsoft.com/office/drawing/2014/main" id="{3C37000E-8ECF-2F18-C317-16D59D544F98}"/>
              </a:ext>
            </a:extLst>
          </p:cNvPr>
          <p:cNvPicPr>
            <a:picLocks noChangeAspect="1"/>
          </p:cNvPicPr>
          <p:nvPr/>
        </p:nvPicPr>
        <p:blipFill>
          <a:blip r:embed="rId2"/>
          <a:stretch>
            <a:fillRect/>
          </a:stretch>
        </p:blipFill>
        <p:spPr>
          <a:xfrm>
            <a:off x="152400" y="5410200"/>
            <a:ext cx="1371600" cy="1371600"/>
          </a:xfrm>
          <a:prstGeom prst="rect">
            <a:avLst/>
          </a:prstGeom>
        </p:spPr>
      </p:pic>
    </p:spTree>
    <p:extLst>
      <p:ext uri="{BB962C8B-B14F-4D97-AF65-F5344CB8AC3E}">
        <p14:creationId xmlns:p14="http://schemas.microsoft.com/office/powerpoint/2010/main" val="2913965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14E31-33A5-8048-43A3-65FCF50B9D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0FCA8C-E9AF-5BFC-42EE-0446643502F1}"/>
              </a:ext>
            </a:extLst>
          </p:cNvPr>
          <p:cNvSpPr>
            <a:spLocks noGrp="1"/>
          </p:cNvSpPr>
          <p:nvPr>
            <p:ph type="title"/>
          </p:nvPr>
        </p:nvSpPr>
        <p:spPr>
          <a:xfrm>
            <a:off x="152400" y="365125"/>
            <a:ext cx="8839200" cy="1325563"/>
          </a:xfrm>
        </p:spPr>
        <p:txBody>
          <a:bodyPr/>
          <a:lstStyle/>
          <a:p>
            <a:r>
              <a:rPr lang="en-US" dirty="0"/>
              <a:t>Individual Income Tax Issues – P 577</a:t>
            </a:r>
          </a:p>
        </p:txBody>
      </p:sp>
      <p:sp>
        <p:nvSpPr>
          <p:cNvPr id="4" name="Content Placeholder 3">
            <a:extLst>
              <a:ext uri="{FF2B5EF4-FFF2-40B4-BE49-F238E27FC236}">
                <a16:creationId xmlns:a16="http://schemas.microsoft.com/office/drawing/2014/main" id="{DC737ECB-43E9-9BA7-F864-D999BCDFF9B1}"/>
              </a:ext>
            </a:extLst>
          </p:cNvPr>
          <p:cNvSpPr>
            <a:spLocks noGrp="1"/>
          </p:cNvSpPr>
          <p:nvPr>
            <p:ph idx="1"/>
          </p:nvPr>
        </p:nvSpPr>
        <p:spPr>
          <a:xfrm>
            <a:off x="628650" y="1447800"/>
            <a:ext cx="7886700" cy="4729163"/>
          </a:xfrm>
          <a:solidFill>
            <a:srgbClr val="F9E9D7"/>
          </a:solidFill>
        </p:spPr>
        <p:txBody>
          <a:bodyPr/>
          <a:lstStyle/>
          <a:p>
            <a:r>
              <a:rPr lang="en-US" sz="3400" b="1" dirty="0"/>
              <a:t>Child and Dependent Care Credit </a:t>
            </a:r>
            <a:r>
              <a:rPr lang="en-US" sz="3400" dirty="0"/>
              <a:t>– Section 70405</a:t>
            </a:r>
          </a:p>
          <a:p>
            <a:pPr lvl="1"/>
            <a:r>
              <a:rPr lang="en-US" sz="3200" dirty="0"/>
              <a:t>IRC 21(a)</a:t>
            </a:r>
          </a:p>
          <a:p>
            <a:pPr lvl="1"/>
            <a:r>
              <a:rPr lang="en-US" sz="3200" dirty="0"/>
              <a:t>Permanently increases the qualifying expenses to compute the credit to 50% beginning </a:t>
            </a:r>
            <a:r>
              <a:rPr lang="en-US" sz="3200" b="1" dirty="0"/>
              <a:t>after December 31, 2025</a:t>
            </a:r>
            <a:endParaRPr lang="en-US" sz="3200" dirty="0"/>
          </a:p>
          <a:p>
            <a:pPr lvl="1"/>
            <a:r>
              <a:rPr lang="en-US" sz="3200" dirty="0"/>
              <a:t>Credit is phased down as income increases</a:t>
            </a:r>
          </a:p>
        </p:txBody>
      </p:sp>
      <p:pic>
        <p:nvPicPr>
          <p:cNvPr id="5" name="Picture 4">
            <a:extLst>
              <a:ext uri="{FF2B5EF4-FFF2-40B4-BE49-F238E27FC236}">
                <a16:creationId xmlns:a16="http://schemas.microsoft.com/office/drawing/2014/main" id="{24386D51-B059-FE74-EFE7-674A7707CF43}"/>
              </a:ext>
            </a:extLst>
          </p:cNvPr>
          <p:cNvPicPr>
            <a:picLocks noChangeAspect="1"/>
          </p:cNvPicPr>
          <p:nvPr/>
        </p:nvPicPr>
        <p:blipFill>
          <a:blip r:embed="rId2"/>
          <a:stretch>
            <a:fillRect/>
          </a:stretch>
        </p:blipFill>
        <p:spPr>
          <a:xfrm>
            <a:off x="7077075" y="4953000"/>
            <a:ext cx="1676400" cy="1676400"/>
          </a:xfrm>
          <a:prstGeom prst="rect">
            <a:avLst/>
          </a:prstGeom>
        </p:spPr>
      </p:pic>
    </p:spTree>
    <p:extLst>
      <p:ext uri="{BB962C8B-B14F-4D97-AF65-F5344CB8AC3E}">
        <p14:creationId xmlns:p14="http://schemas.microsoft.com/office/powerpoint/2010/main" val="2248987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F59FE-2A51-B372-A49A-9B45517913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AA2B0F-7331-FA02-52F4-41BAD5D86EAB}"/>
              </a:ext>
            </a:extLst>
          </p:cNvPr>
          <p:cNvSpPr>
            <a:spLocks noGrp="1"/>
          </p:cNvSpPr>
          <p:nvPr>
            <p:ph type="title"/>
          </p:nvPr>
        </p:nvSpPr>
        <p:spPr>
          <a:xfrm>
            <a:off x="228600" y="365125"/>
            <a:ext cx="8763000" cy="1325563"/>
          </a:xfrm>
        </p:spPr>
        <p:txBody>
          <a:bodyPr/>
          <a:lstStyle/>
          <a:p>
            <a:r>
              <a:rPr lang="en-US" dirty="0"/>
              <a:t>Individual Income Tax Issues – P 577</a:t>
            </a:r>
          </a:p>
        </p:txBody>
      </p:sp>
      <p:sp>
        <p:nvSpPr>
          <p:cNvPr id="4" name="Content Placeholder 3">
            <a:extLst>
              <a:ext uri="{FF2B5EF4-FFF2-40B4-BE49-F238E27FC236}">
                <a16:creationId xmlns:a16="http://schemas.microsoft.com/office/drawing/2014/main" id="{34DA599C-C60C-DB15-D17B-6BFE52D5CA03}"/>
              </a:ext>
            </a:extLst>
          </p:cNvPr>
          <p:cNvSpPr>
            <a:spLocks noGrp="1"/>
          </p:cNvSpPr>
          <p:nvPr>
            <p:ph idx="1"/>
          </p:nvPr>
        </p:nvSpPr>
        <p:spPr>
          <a:xfrm>
            <a:off x="628650" y="1447800"/>
            <a:ext cx="7886700" cy="5045075"/>
          </a:xfrm>
          <a:solidFill>
            <a:srgbClr val="F9E9D7"/>
          </a:solidFill>
        </p:spPr>
        <p:txBody>
          <a:bodyPr/>
          <a:lstStyle/>
          <a:p>
            <a:r>
              <a:rPr lang="en-US" sz="3400" b="1" dirty="0"/>
              <a:t>Enhanced Adoption Credit </a:t>
            </a:r>
            <a:r>
              <a:rPr lang="en-US" sz="3400" dirty="0"/>
              <a:t>–                       Section 70402</a:t>
            </a:r>
          </a:p>
          <a:p>
            <a:pPr lvl="1"/>
            <a:r>
              <a:rPr lang="en-US" sz="3200" dirty="0"/>
              <a:t>IRC 23</a:t>
            </a:r>
          </a:p>
          <a:p>
            <a:pPr lvl="1"/>
            <a:r>
              <a:rPr lang="en-US" sz="3200" dirty="0"/>
              <a:t>Up to $ 5,000 of the adoption credit is refundable </a:t>
            </a:r>
            <a:r>
              <a:rPr lang="en-US" sz="3200" b="1" dirty="0"/>
              <a:t>after December 31, 2024</a:t>
            </a:r>
            <a:endParaRPr lang="en-US" sz="3200" dirty="0"/>
          </a:p>
          <a:p>
            <a:pPr lvl="2"/>
            <a:r>
              <a:rPr lang="en-US" sz="2800" dirty="0"/>
              <a:t>Indexed for inflation annually </a:t>
            </a:r>
          </a:p>
          <a:p>
            <a:pPr lvl="1"/>
            <a:r>
              <a:rPr lang="en-US" sz="3200" dirty="0"/>
              <a:t>Refundable portion cannot be carried forward</a:t>
            </a:r>
          </a:p>
          <a:p>
            <a:pPr lvl="2"/>
            <a:r>
              <a:rPr lang="en-US" sz="2800" dirty="0"/>
              <a:t>Nonrefundable can be</a:t>
            </a:r>
          </a:p>
        </p:txBody>
      </p:sp>
      <p:pic>
        <p:nvPicPr>
          <p:cNvPr id="5" name="Picture 4">
            <a:extLst>
              <a:ext uri="{FF2B5EF4-FFF2-40B4-BE49-F238E27FC236}">
                <a16:creationId xmlns:a16="http://schemas.microsoft.com/office/drawing/2014/main" id="{EA70B33C-2BA1-E31D-B366-192AE11BD4DF}"/>
              </a:ext>
            </a:extLst>
          </p:cNvPr>
          <p:cNvPicPr>
            <a:picLocks noChangeAspect="1"/>
          </p:cNvPicPr>
          <p:nvPr/>
        </p:nvPicPr>
        <p:blipFill>
          <a:blip r:embed="rId2"/>
          <a:stretch>
            <a:fillRect/>
          </a:stretch>
        </p:blipFill>
        <p:spPr>
          <a:xfrm>
            <a:off x="7380890" y="5223641"/>
            <a:ext cx="1600200" cy="1600200"/>
          </a:xfrm>
          <a:prstGeom prst="rect">
            <a:avLst/>
          </a:prstGeom>
        </p:spPr>
      </p:pic>
    </p:spTree>
    <p:extLst>
      <p:ext uri="{BB962C8B-B14F-4D97-AF65-F5344CB8AC3E}">
        <p14:creationId xmlns:p14="http://schemas.microsoft.com/office/powerpoint/2010/main" val="4177255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F3D87-76F6-D088-67EF-BBE926CB9A8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5BD84E6-3A41-8935-16F0-E248FD698B1F}"/>
              </a:ext>
            </a:extLst>
          </p:cNvPr>
          <p:cNvSpPr>
            <a:spLocks noGrp="1"/>
          </p:cNvSpPr>
          <p:nvPr>
            <p:ph type="title"/>
          </p:nvPr>
        </p:nvSpPr>
        <p:spPr>
          <a:xfrm>
            <a:off x="457200" y="533400"/>
            <a:ext cx="8229600" cy="792162"/>
          </a:xfrm>
        </p:spPr>
        <p:txBody>
          <a:bodyPr wrap="square" anchor="t">
            <a:normAutofit fontScale="90000"/>
          </a:bodyPr>
          <a:lstStyle/>
          <a:p>
            <a:r>
              <a:rPr lang="en-US" dirty="0"/>
              <a:t>Circular 230 </a:t>
            </a:r>
            <a:r>
              <a:rPr lang="en-US" dirty="0">
                <a:solidFill>
                  <a:srgbClr val="FF0000"/>
                </a:solidFill>
              </a:rPr>
              <a:t>Proposed</a:t>
            </a:r>
            <a:r>
              <a:rPr lang="en-US" dirty="0"/>
              <a:t> Regs – P 572</a:t>
            </a:r>
          </a:p>
        </p:txBody>
      </p:sp>
      <p:sp>
        <p:nvSpPr>
          <p:cNvPr id="2" name="Content Placeholder 1">
            <a:extLst>
              <a:ext uri="{FF2B5EF4-FFF2-40B4-BE49-F238E27FC236}">
                <a16:creationId xmlns:a16="http://schemas.microsoft.com/office/drawing/2014/main" id="{99DF39BD-12A2-95EB-A715-5535CB36E79F}"/>
              </a:ext>
            </a:extLst>
          </p:cNvPr>
          <p:cNvSpPr>
            <a:spLocks noGrp="1"/>
          </p:cNvSpPr>
          <p:nvPr>
            <p:ph sz="half" idx="2"/>
          </p:nvPr>
        </p:nvSpPr>
        <p:spPr>
          <a:xfrm>
            <a:off x="381000" y="1524001"/>
            <a:ext cx="8382000" cy="4419600"/>
          </a:xfrm>
          <a:solidFill>
            <a:srgbClr val="FFFFCD"/>
          </a:solidFill>
          <a:ln w="25400">
            <a:solidFill>
              <a:srgbClr val="0027A4"/>
            </a:solidFill>
          </a:ln>
          <a:effectLst>
            <a:outerShdw blurRad="50800" dist="101600" dir="2700000" algn="tl" rotWithShape="0">
              <a:prstClr val="black">
                <a:alpha val="40000"/>
              </a:prstClr>
            </a:outerShdw>
          </a:effectLst>
        </p:spPr>
        <p:txBody>
          <a:bodyPr/>
          <a:lstStyle/>
          <a:p>
            <a:pPr>
              <a:lnSpc>
                <a:spcPct val="107000"/>
              </a:lnSpc>
              <a:spcBef>
                <a:spcPts val="0"/>
              </a:spcBef>
              <a:spcAft>
                <a:spcPts val="800"/>
              </a:spcAft>
            </a:pPr>
            <a:r>
              <a:rPr lang="en-US" sz="3400" b="1" kern="1200" dirty="0">
                <a:latin typeface="+mj-lt"/>
                <a:cs typeface="Times New Roman" panose="02020603050405020304" pitchFamily="18" charset="0"/>
              </a:rPr>
              <a:t>Contingent Fees</a:t>
            </a:r>
          </a:p>
          <a:p>
            <a:pPr lvl="1">
              <a:lnSpc>
                <a:spcPct val="107000"/>
              </a:lnSpc>
              <a:spcBef>
                <a:spcPts val="0"/>
              </a:spcBef>
              <a:spcAft>
                <a:spcPts val="800"/>
              </a:spcAft>
            </a:pPr>
            <a:r>
              <a:rPr lang="en-US" sz="3200" kern="1200" dirty="0">
                <a:latin typeface="+mj-lt"/>
                <a:cs typeface="Times New Roman" panose="02020603050405020304" pitchFamily="18" charset="0"/>
              </a:rPr>
              <a:t>For services in preparing</a:t>
            </a:r>
            <a:endParaRPr lang="en-US" sz="3200" kern="1200" dirty="0">
              <a:solidFill>
                <a:schemeClr val="tx1"/>
              </a:solidFill>
              <a:latin typeface="+mj-lt"/>
              <a:cs typeface="Times New Roman" panose="02020603050405020304" pitchFamily="18" charset="0"/>
            </a:endParaRPr>
          </a:p>
          <a:p>
            <a:pPr lvl="2">
              <a:lnSpc>
                <a:spcPct val="107000"/>
              </a:lnSpc>
              <a:spcBef>
                <a:spcPts val="0"/>
              </a:spcBef>
              <a:spcAft>
                <a:spcPts val="800"/>
              </a:spcAft>
            </a:pPr>
            <a:r>
              <a:rPr lang="en-US" sz="3000" kern="1200" dirty="0">
                <a:solidFill>
                  <a:schemeClr val="tx1"/>
                </a:solidFill>
                <a:latin typeface="+mj-lt"/>
                <a:cs typeface="Times New Roman" panose="02020603050405020304" pitchFamily="18" charset="0"/>
              </a:rPr>
              <a:t>Original tax return</a:t>
            </a:r>
          </a:p>
          <a:p>
            <a:pPr lvl="2">
              <a:lnSpc>
                <a:spcPct val="107000"/>
              </a:lnSpc>
              <a:spcBef>
                <a:spcPts val="0"/>
              </a:spcBef>
              <a:spcAft>
                <a:spcPts val="800"/>
              </a:spcAft>
            </a:pPr>
            <a:r>
              <a:rPr lang="en-US" sz="3000" kern="1200" dirty="0">
                <a:solidFill>
                  <a:schemeClr val="tx1"/>
                </a:solidFill>
                <a:latin typeface="+mj-lt"/>
                <a:cs typeface="Times New Roman" panose="02020603050405020304" pitchFamily="18" charset="0"/>
              </a:rPr>
              <a:t>Amended tax return</a:t>
            </a:r>
          </a:p>
          <a:p>
            <a:pPr lvl="2">
              <a:lnSpc>
                <a:spcPct val="107000"/>
              </a:lnSpc>
              <a:spcBef>
                <a:spcPts val="0"/>
              </a:spcBef>
              <a:spcAft>
                <a:spcPts val="800"/>
              </a:spcAft>
            </a:pPr>
            <a:r>
              <a:rPr lang="en-US" sz="3000" kern="1200" dirty="0">
                <a:solidFill>
                  <a:schemeClr val="tx1"/>
                </a:solidFill>
                <a:latin typeface="+mj-lt"/>
                <a:cs typeface="Times New Roman" panose="02020603050405020304" pitchFamily="18" charset="0"/>
              </a:rPr>
              <a:t>Claim for refund or credit</a:t>
            </a:r>
          </a:p>
          <a:p>
            <a:pPr lvl="1">
              <a:lnSpc>
                <a:spcPct val="107000"/>
              </a:lnSpc>
              <a:spcBef>
                <a:spcPts val="0"/>
              </a:spcBef>
              <a:spcAft>
                <a:spcPts val="800"/>
              </a:spcAft>
            </a:pPr>
            <a:r>
              <a:rPr lang="en-US" sz="3200" kern="1200" dirty="0">
                <a:solidFill>
                  <a:schemeClr val="tx1"/>
                </a:solidFill>
                <a:latin typeface="+mj-lt"/>
                <a:cs typeface="Times New Roman" panose="02020603050405020304" pitchFamily="18" charset="0"/>
              </a:rPr>
              <a:t>Constitute </a:t>
            </a:r>
            <a:r>
              <a:rPr lang="en-US" sz="3200" b="1" kern="1200" dirty="0">
                <a:solidFill>
                  <a:schemeClr val="tx1"/>
                </a:solidFill>
                <a:latin typeface="+mj-lt"/>
                <a:cs typeface="Times New Roman" panose="02020603050405020304" pitchFamily="18" charset="0"/>
              </a:rPr>
              <a:t>disreputable conduct</a:t>
            </a:r>
            <a:r>
              <a:rPr lang="en-US" sz="3200" kern="1200" dirty="0">
                <a:solidFill>
                  <a:schemeClr val="tx1"/>
                </a:solidFill>
                <a:latin typeface="+mj-lt"/>
                <a:cs typeface="Times New Roman" panose="02020603050405020304" pitchFamily="18" charset="0"/>
              </a:rPr>
              <a:t> subject to sanction</a:t>
            </a:r>
            <a:endParaRPr lang="en-US" sz="3200" kern="1200" dirty="0">
              <a:latin typeface="+mj-lt"/>
              <a:cs typeface="Times New Roman" panose="02020603050405020304" pitchFamily="18" charset="0"/>
            </a:endParaRPr>
          </a:p>
          <a:p>
            <a:pPr lvl="2">
              <a:lnSpc>
                <a:spcPct val="107000"/>
              </a:lnSpc>
              <a:spcBef>
                <a:spcPts val="0"/>
              </a:spcBef>
              <a:spcAft>
                <a:spcPts val="800"/>
              </a:spcAft>
            </a:pPr>
            <a:endParaRPr lang="en-US" sz="1800" kern="1200" dirty="0">
              <a:latin typeface="+mj-lt"/>
              <a:cs typeface="Times New Roman" panose="02020603050405020304" pitchFamily="18" charset="0"/>
            </a:endParaRPr>
          </a:p>
          <a:p>
            <a:pPr>
              <a:lnSpc>
                <a:spcPct val="107000"/>
              </a:lnSpc>
              <a:spcBef>
                <a:spcPts val="0"/>
              </a:spcBef>
              <a:spcAft>
                <a:spcPts val="800"/>
              </a:spcAft>
            </a:pPr>
            <a:endParaRPr lang="en-US" sz="3400" kern="1200" dirty="0">
              <a:latin typeface="+mj-lt"/>
              <a:cs typeface="Times New Roman" panose="02020603050405020304" pitchFamily="18" charset="0"/>
            </a:endParaRPr>
          </a:p>
          <a:p>
            <a:pPr marL="0" marR="0" lvl="0" indent="0">
              <a:lnSpc>
                <a:spcPct val="107000"/>
              </a:lnSpc>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4718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49902-0380-D1F6-4A83-EF6839ABDB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D9BC0D-FAF8-B4C3-8AB6-AE01895CC111}"/>
              </a:ext>
            </a:extLst>
          </p:cNvPr>
          <p:cNvSpPr>
            <a:spLocks noGrp="1"/>
          </p:cNvSpPr>
          <p:nvPr>
            <p:ph type="title"/>
          </p:nvPr>
        </p:nvSpPr>
        <p:spPr>
          <a:xfrm>
            <a:off x="152400" y="365125"/>
            <a:ext cx="8839200" cy="1325563"/>
          </a:xfrm>
        </p:spPr>
        <p:txBody>
          <a:bodyPr/>
          <a:lstStyle/>
          <a:p>
            <a:r>
              <a:rPr lang="en-US" dirty="0"/>
              <a:t>Individual Income Tax Issues – P 577</a:t>
            </a:r>
          </a:p>
        </p:txBody>
      </p:sp>
      <p:sp>
        <p:nvSpPr>
          <p:cNvPr id="4" name="Content Placeholder 3">
            <a:extLst>
              <a:ext uri="{FF2B5EF4-FFF2-40B4-BE49-F238E27FC236}">
                <a16:creationId xmlns:a16="http://schemas.microsoft.com/office/drawing/2014/main" id="{D6F5F44E-C6CE-BEF7-A99D-5B577F0E8352}"/>
              </a:ext>
            </a:extLst>
          </p:cNvPr>
          <p:cNvSpPr>
            <a:spLocks noGrp="1"/>
          </p:cNvSpPr>
          <p:nvPr>
            <p:ph idx="1"/>
          </p:nvPr>
        </p:nvSpPr>
        <p:spPr>
          <a:xfrm>
            <a:off x="628650" y="1447800"/>
            <a:ext cx="8134350" cy="5410200"/>
          </a:xfrm>
          <a:solidFill>
            <a:srgbClr val="F9E9D7"/>
          </a:solidFill>
          <a:ln>
            <a:solidFill>
              <a:srgbClr val="FFFFCD"/>
            </a:solidFill>
          </a:ln>
        </p:spPr>
        <p:txBody>
          <a:bodyPr/>
          <a:lstStyle/>
          <a:p>
            <a:r>
              <a:rPr lang="en-US" sz="3400" b="1" dirty="0"/>
              <a:t>Increased Child Tax Credit (CTC) </a:t>
            </a:r>
            <a:r>
              <a:rPr lang="en-US" sz="3400" dirty="0"/>
              <a:t>–                Section 70104</a:t>
            </a:r>
          </a:p>
          <a:p>
            <a:pPr lvl="1"/>
            <a:r>
              <a:rPr lang="en-US" sz="3200" dirty="0">
                <a:solidFill>
                  <a:schemeClr val="tx1"/>
                </a:solidFill>
              </a:rPr>
              <a:t>IRC 24</a:t>
            </a:r>
          </a:p>
          <a:p>
            <a:pPr lvl="1"/>
            <a:r>
              <a:rPr lang="en-US" sz="3200" dirty="0">
                <a:solidFill>
                  <a:schemeClr val="tx1"/>
                </a:solidFill>
              </a:rPr>
              <a:t>Makes CTC </a:t>
            </a:r>
            <a:r>
              <a:rPr lang="en-US" sz="3200" b="1" dirty="0">
                <a:solidFill>
                  <a:schemeClr val="tx1"/>
                </a:solidFill>
              </a:rPr>
              <a:t>increase</a:t>
            </a:r>
            <a:r>
              <a:rPr lang="en-US" sz="3200" dirty="0">
                <a:solidFill>
                  <a:schemeClr val="tx1"/>
                </a:solidFill>
              </a:rPr>
              <a:t> permanent while enhancing the CTC from $ 2,000 to </a:t>
            </a:r>
            <a:r>
              <a:rPr lang="en-US" sz="3200">
                <a:solidFill>
                  <a:schemeClr val="tx1"/>
                </a:solidFill>
              </a:rPr>
              <a:t>$ 2,200 </a:t>
            </a:r>
            <a:r>
              <a:rPr lang="en-US" sz="3200" b="1" dirty="0">
                <a:solidFill>
                  <a:schemeClr val="tx1"/>
                </a:solidFill>
              </a:rPr>
              <a:t>beginning </a:t>
            </a:r>
            <a:r>
              <a:rPr lang="en-US" sz="3200" b="1">
                <a:solidFill>
                  <a:schemeClr val="tx1"/>
                </a:solidFill>
              </a:rPr>
              <a:t>in 2025</a:t>
            </a:r>
            <a:endParaRPr lang="en-US" sz="3200" dirty="0">
              <a:solidFill>
                <a:schemeClr val="tx1"/>
              </a:solidFill>
            </a:endParaRPr>
          </a:p>
          <a:p>
            <a:pPr lvl="2"/>
            <a:r>
              <a:rPr lang="en-US" sz="2800" dirty="0">
                <a:solidFill>
                  <a:schemeClr val="tx1"/>
                </a:solidFill>
              </a:rPr>
              <a:t>Indexed for inflation </a:t>
            </a:r>
            <a:r>
              <a:rPr lang="en-US" sz="2800" b="1" dirty="0">
                <a:solidFill>
                  <a:schemeClr val="tx1"/>
                </a:solidFill>
              </a:rPr>
              <a:t>beginning 2026</a:t>
            </a:r>
          </a:p>
          <a:p>
            <a:pPr lvl="1"/>
            <a:r>
              <a:rPr lang="en-US" sz="3200" dirty="0">
                <a:solidFill>
                  <a:schemeClr val="tx1"/>
                </a:solidFill>
              </a:rPr>
              <a:t>Leaves the $ 1,400 refundable credit unchanged</a:t>
            </a:r>
          </a:p>
          <a:p>
            <a:pPr lvl="2"/>
            <a:r>
              <a:rPr lang="en-US" sz="2800" dirty="0">
                <a:solidFill>
                  <a:schemeClr val="tx1"/>
                </a:solidFill>
              </a:rPr>
              <a:t>Currently, $ 1,700 indexed for inflation</a:t>
            </a:r>
          </a:p>
        </p:txBody>
      </p:sp>
      <p:pic>
        <p:nvPicPr>
          <p:cNvPr id="5" name="Picture 4">
            <a:extLst>
              <a:ext uri="{FF2B5EF4-FFF2-40B4-BE49-F238E27FC236}">
                <a16:creationId xmlns:a16="http://schemas.microsoft.com/office/drawing/2014/main" id="{108E6A7C-7D03-D9C2-702F-E7E9A9372B02}"/>
              </a:ext>
            </a:extLst>
          </p:cNvPr>
          <p:cNvPicPr>
            <a:picLocks noChangeAspect="1"/>
          </p:cNvPicPr>
          <p:nvPr/>
        </p:nvPicPr>
        <p:blipFill>
          <a:blip r:embed="rId2"/>
          <a:stretch>
            <a:fillRect/>
          </a:stretch>
        </p:blipFill>
        <p:spPr>
          <a:xfrm>
            <a:off x="7543800" y="1600200"/>
            <a:ext cx="1600200" cy="1600200"/>
          </a:xfrm>
          <a:prstGeom prst="rect">
            <a:avLst/>
          </a:prstGeom>
        </p:spPr>
      </p:pic>
    </p:spTree>
    <p:extLst>
      <p:ext uri="{BB962C8B-B14F-4D97-AF65-F5344CB8AC3E}">
        <p14:creationId xmlns:p14="http://schemas.microsoft.com/office/powerpoint/2010/main" val="1911400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8C5BD-D45A-403A-7723-716F1A8922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09747B-6FB8-1593-9611-056156B2E8E0}"/>
              </a:ext>
            </a:extLst>
          </p:cNvPr>
          <p:cNvSpPr>
            <a:spLocks noGrp="1"/>
          </p:cNvSpPr>
          <p:nvPr>
            <p:ph type="title"/>
          </p:nvPr>
        </p:nvSpPr>
        <p:spPr>
          <a:xfrm>
            <a:off x="152400" y="365125"/>
            <a:ext cx="8839200" cy="1325563"/>
          </a:xfrm>
        </p:spPr>
        <p:txBody>
          <a:bodyPr/>
          <a:lstStyle/>
          <a:p>
            <a:r>
              <a:rPr lang="en-US" dirty="0"/>
              <a:t>Individual Income Tax Issues – P 577</a:t>
            </a:r>
          </a:p>
        </p:txBody>
      </p:sp>
      <p:sp>
        <p:nvSpPr>
          <p:cNvPr id="4" name="Content Placeholder 3">
            <a:extLst>
              <a:ext uri="{FF2B5EF4-FFF2-40B4-BE49-F238E27FC236}">
                <a16:creationId xmlns:a16="http://schemas.microsoft.com/office/drawing/2014/main" id="{61B114B1-E8E9-5087-F067-2E94EB16BD4A}"/>
              </a:ext>
            </a:extLst>
          </p:cNvPr>
          <p:cNvSpPr>
            <a:spLocks noGrp="1"/>
          </p:cNvSpPr>
          <p:nvPr>
            <p:ph idx="1"/>
          </p:nvPr>
        </p:nvSpPr>
        <p:spPr>
          <a:xfrm>
            <a:off x="628650" y="1447800"/>
            <a:ext cx="8134350" cy="5045075"/>
          </a:xfrm>
          <a:solidFill>
            <a:srgbClr val="F9E9D7"/>
          </a:solidFill>
          <a:ln>
            <a:solidFill>
              <a:srgbClr val="FFFFCD"/>
            </a:solidFill>
          </a:ln>
        </p:spPr>
        <p:txBody>
          <a:bodyPr/>
          <a:lstStyle/>
          <a:p>
            <a:r>
              <a:rPr lang="en-US" sz="3400" b="1" dirty="0"/>
              <a:t>Increased Child Tax Credit – Cont’d</a:t>
            </a:r>
          </a:p>
          <a:p>
            <a:pPr lvl="1"/>
            <a:r>
              <a:rPr lang="en-US" sz="3200" dirty="0">
                <a:solidFill>
                  <a:schemeClr val="tx1"/>
                </a:solidFill>
              </a:rPr>
              <a:t>Maintains the increased income phaseout thresholds</a:t>
            </a:r>
          </a:p>
          <a:p>
            <a:pPr lvl="2"/>
            <a:r>
              <a:rPr lang="en-US" sz="2800" dirty="0">
                <a:solidFill>
                  <a:schemeClr val="tx1"/>
                </a:solidFill>
              </a:rPr>
              <a:t>$ 200,000 Single &amp; $ 400,000 MFJ</a:t>
            </a:r>
          </a:p>
          <a:p>
            <a:pPr lvl="3"/>
            <a:r>
              <a:rPr lang="en-US" sz="2400" dirty="0">
                <a:solidFill>
                  <a:schemeClr val="tx1"/>
                </a:solidFill>
              </a:rPr>
              <a:t>Reduced by $ 50 for each $ 1,000 over threshold</a:t>
            </a:r>
          </a:p>
          <a:p>
            <a:pPr lvl="1"/>
            <a:r>
              <a:rPr lang="en-US" sz="3200" dirty="0">
                <a:solidFill>
                  <a:schemeClr val="tx1"/>
                </a:solidFill>
              </a:rPr>
              <a:t>Maintains the $ 500 nonrefundable credit for other dependents</a:t>
            </a:r>
          </a:p>
          <a:p>
            <a:pPr marL="457200" lvl="1" indent="0">
              <a:buNone/>
            </a:pPr>
            <a:endParaRPr lang="en-US" sz="3200" dirty="0">
              <a:solidFill>
                <a:schemeClr val="tx1"/>
              </a:solidFill>
            </a:endParaRPr>
          </a:p>
        </p:txBody>
      </p:sp>
      <p:pic>
        <p:nvPicPr>
          <p:cNvPr id="6" name="Picture 5">
            <a:extLst>
              <a:ext uri="{FF2B5EF4-FFF2-40B4-BE49-F238E27FC236}">
                <a16:creationId xmlns:a16="http://schemas.microsoft.com/office/drawing/2014/main" id="{9EC64026-73CC-4802-C9A8-0CC6D4B29B88}"/>
              </a:ext>
            </a:extLst>
          </p:cNvPr>
          <p:cNvPicPr>
            <a:picLocks noChangeAspect="1"/>
          </p:cNvPicPr>
          <p:nvPr/>
        </p:nvPicPr>
        <p:blipFill>
          <a:blip r:embed="rId2"/>
          <a:stretch>
            <a:fillRect/>
          </a:stretch>
        </p:blipFill>
        <p:spPr>
          <a:xfrm>
            <a:off x="6019800" y="4800600"/>
            <a:ext cx="1390650" cy="1390650"/>
          </a:xfrm>
          <a:prstGeom prst="rect">
            <a:avLst/>
          </a:prstGeom>
        </p:spPr>
      </p:pic>
    </p:spTree>
    <p:extLst>
      <p:ext uri="{BB962C8B-B14F-4D97-AF65-F5344CB8AC3E}">
        <p14:creationId xmlns:p14="http://schemas.microsoft.com/office/powerpoint/2010/main" val="1174308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92DE2-13C4-009B-39E9-BCDAAAB809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507D8A-9315-F058-6D45-53590780D43B}"/>
              </a:ext>
            </a:extLst>
          </p:cNvPr>
          <p:cNvSpPr>
            <a:spLocks noGrp="1"/>
          </p:cNvSpPr>
          <p:nvPr>
            <p:ph type="title"/>
          </p:nvPr>
        </p:nvSpPr>
        <p:spPr>
          <a:xfrm>
            <a:off x="152400" y="365125"/>
            <a:ext cx="8839200" cy="1325563"/>
          </a:xfrm>
        </p:spPr>
        <p:txBody>
          <a:bodyPr/>
          <a:lstStyle/>
          <a:p>
            <a:r>
              <a:rPr lang="en-US" dirty="0"/>
              <a:t>Individual Income Tax Issues – P 577</a:t>
            </a:r>
          </a:p>
        </p:txBody>
      </p:sp>
      <p:sp>
        <p:nvSpPr>
          <p:cNvPr id="4" name="Content Placeholder 3">
            <a:extLst>
              <a:ext uri="{FF2B5EF4-FFF2-40B4-BE49-F238E27FC236}">
                <a16:creationId xmlns:a16="http://schemas.microsoft.com/office/drawing/2014/main" id="{91E05CAD-2A75-3356-DA24-9A3774F0310C}"/>
              </a:ext>
            </a:extLst>
          </p:cNvPr>
          <p:cNvSpPr>
            <a:spLocks noGrp="1"/>
          </p:cNvSpPr>
          <p:nvPr>
            <p:ph idx="1"/>
          </p:nvPr>
        </p:nvSpPr>
        <p:spPr>
          <a:xfrm>
            <a:off x="628650" y="1447800"/>
            <a:ext cx="8134350" cy="5045075"/>
          </a:xfrm>
          <a:solidFill>
            <a:srgbClr val="F9E9D7"/>
          </a:solidFill>
          <a:ln>
            <a:solidFill>
              <a:srgbClr val="FFFFCD"/>
            </a:solidFill>
          </a:ln>
        </p:spPr>
        <p:txBody>
          <a:bodyPr/>
          <a:lstStyle/>
          <a:p>
            <a:r>
              <a:rPr lang="en-US" sz="3400" b="1" dirty="0"/>
              <a:t>Increased Child Tax Credit – Cont’d</a:t>
            </a:r>
          </a:p>
          <a:p>
            <a:pPr lvl="1"/>
            <a:r>
              <a:rPr lang="en-US" sz="3200" dirty="0">
                <a:solidFill>
                  <a:schemeClr val="tx1"/>
                </a:solidFill>
              </a:rPr>
              <a:t>SSN required for child </a:t>
            </a:r>
          </a:p>
          <a:p>
            <a:pPr lvl="1"/>
            <a:r>
              <a:rPr lang="en-US" sz="3200" dirty="0">
                <a:solidFill>
                  <a:schemeClr val="tx1"/>
                </a:solidFill>
              </a:rPr>
              <a:t>SSN required for at least one spouse</a:t>
            </a:r>
          </a:p>
          <a:p>
            <a:pPr lvl="2"/>
            <a:r>
              <a:rPr lang="en-US" sz="2800" dirty="0">
                <a:solidFill>
                  <a:schemeClr val="tx1"/>
                </a:solidFill>
              </a:rPr>
              <a:t>MFJ return</a:t>
            </a:r>
          </a:p>
          <a:p>
            <a:pPr lvl="1"/>
            <a:r>
              <a:rPr lang="en-US" sz="3200" dirty="0">
                <a:solidFill>
                  <a:schemeClr val="tx1"/>
                </a:solidFill>
              </a:rPr>
              <a:t>SSN must be issued by SSA </a:t>
            </a:r>
          </a:p>
          <a:p>
            <a:pPr lvl="2"/>
            <a:r>
              <a:rPr lang="en-US" sz="2800" b="1" dirty="0">
                <a:solidFill>
                  <a:schemeClr val="tx1"/>
                </a:solidFill>
              </a:rPr>
              <a:t>BEFORE </a:t>
            </a:r>
            <a:r>
              <a:rPr lang="en-US" sz="2800" dirty="0">
                <a:solidFill>
                  <a:schemeClr val="tx1"/>
                </a:solidFill>
              </a:rPr>
              <a:t>the due date of the return</a:t>
            </a:r>
          </a:p>
          <a:p>
            <a:pPr lvl="1"/>
            <a:r>
              <a:rPr lang="en-US" sz="3200" dirty="0">
                <a:solidFill>
                  <a:schemeClr val="tx1"/>
                </a:solidFill>
              </a:rPr>
              <a:t>Child and parent must be US citizens</a:t>
            </a:r>
          </a:p>
        </p:txBody>
      </p:sp>
      <p:pic>
        <p:nvPicPr>
          <p:cNvPr id="6" name="Picture 5">
            <a:extLst>
              <a:ext uri="{FF2B5EF4-FFF2-40B4-BE49-F238E27FC236}">
                <a16:creationId xmlns:a16="http://schemas.microsoft.com/office/drawing/2014/main" id="{1B442413-9925-0C30-3549-B8A594422636}"/>
              </a:ext>
            </a:extLst>
          </p:cNvPr>
          <p:cNvPicPr>
            <a:picLocks noChangeAspect="1"/>
          </p:cNvPicPr>
          <p:nvPr/>
        </p:nvPicPr>
        <p:blipFill>
          <a:blip r:embed="rId3"/>
          <a:stretch>
            <a:fillRect/>
          </a:stretch>
        </p:blipFill>
        <p:spPr>
          <a:xfrm>
            <a:off x="6096000" y="5105400"/>
            <a:ext cx="2057400" cy="2057400"/>
          </a:xfrm>
          <a:prstGeom prst="rect">
            <a:avLst/>
          </a:prstGeom>
        </p:spPr>
      </p:pic>
    </p:spTree>
    <p:extLst>
      <p:ext uri="{BB962C8B-B14F-4D97-AF65-F5344CB8AC3E}">
        <p14:creationId xmlns:p14="http://schemas.microsoft.com/office/powerpoint/2010/main" val="4228671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6DE50-6CAE-A9DF-3BEF-17FCF42682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D6A703-1531-1494-CE28-640F83EB2DDE}"/>
              </a:ext>
            </a:extLst>
          </p:cNvPr>
          <p:cNvSpPr>
            <a:spLocks noGrp="1"/>
          </p:cNvSpPr>
          <p:nvPr>
            <p:ph type="title"/>
          </p:nvPr>
        </p:nvSpPr>
        <p:spPr>
          <a:xfrm>
            <a:off x="228600" y="365125"/>
            <a:ext cx="8686800" cy="1325563"/>
          </a:xfrm>
        </p:spPr>
        <p:txBody>
          <a:bodyPr/>
          <a:lstStyle/>
          <a:p>
            <a:r>
              <a:rPr lang="en-US" dirty="0"/>
              <a:t>Individual Income Tax Issues – P 577</a:t>
            </a:r>
          </a:p>
        </p:txBody>
      </p:sp>
      <p:sp>
        <p:nvSpPr>
          <p:cNvPr id="4" name="Content Placeholder 3">
            <a:extLst>
              <a:ext uri="{FF2B5EF4-FFF2-40B4-BE49-F238E27FC236}">
                <a16:creationId xmlns:a16="http://schemas.microsoft.com/office/drawing/2014/main" id="{B094C094-A145-1124-C140-27F0313B20E2}"/>
              </a:ext>
            </a:extLst>
          </p:cNvPr>
          <p:cNvSpPr>
            <a:spLocks noGrp="1"/>
          </p:cNvSpPr>
          <p:nvPr>
            <p:ph idx="1"/>
          </p:nvPr>
        </p:nvSpPr>
        <p:spPr>
          <a:xfrm>
            <a:off x="628650" y="1447800"/>
            <a:ext cx="8134350" cy="4953000"/>
          </a:xfrm>
          <a:solidFill>
            <a:srgbClr val="F9E9D7"/>
          </a:solidFill>
        </p:spPr>
        <p:txBody>
          <a:bodyPr/>
          <a:lstStyle/>
          <a:p>
            <a:r>
              <a:rPr lang="en-US" sz="3400" b="1" dirty="0"/>
              <a:t>Social Security Requirement for Education Credits </a:t>
            </a:r>
            <a:r>
              <a:rPr lang="en-US" sz="3400" dirty="0"/>
              <a:t>– Section 70606</a:t>
            </a:r>
          </a:p>
          <a:p>
            <a:pPr lvl="1"/>
            <a:r>
              <a:rPr lang="en-US" sz="3200" dirty="0"/>
              <a:t>IRC 25A</a:t>
            </a:r>
          </a:p>
          <a:p>
            <a:pPr lvl="1"/>
            <a:r>
              <a:rPr lang="en-US" sz="3200" dirty="0"/>
              <a:t>Taxpayer claiming the credit (for self or another person) </a:t>
            </a:r>
            <a:r>
              <a:rPr lang="en-US" sz="3200" b="1" dirty="0"/>
              <a:t>must provide SSN!</a:t>
            </a:r>
            <a:endParaRPr lang="en-US" sz="3200" dirty="0"/>
          </a:p>
          <a:p>
            <a:pPr lvl="2"/>
            <a:r>
              <a:rPr lang="en-US" sz="2800" dirty="0"/>
              <a:t>American Opportunity Credit</a:t>
            </a:r>
          </a:p>
          <a:p>
            <a:pPr lvl="2"/>
            <a:r>
              <a:rPr lang="en-US" sz="2800" dirty="0"/>
              <a:t>Lifetime Learning Credit (LLC)</a:t>
            </a:r>
          </a:p>
          <a:p>
            <a:pPr lvl="1"/>
            <a:r>
              <a:rPr lang="en-US" sz="3200" dirty="0"/>
              <a:t>Must also provide institution’s EIN for LLC!</a:t>
            </a:r>
          </a:p>
          <a:p>
            <a:pPr lvl="1"/>
            <a:r>
              <a:rPr lang="en-US" sz="3200" dirty="0"/>
              <a:t>Amendment applies in </a:t>
            </a:r>
            <a:r>
              <a:rPr lang="en-US" sz="3200" b="1" dirty="0"/>
              <a:t>2026!</a:t>
            </a:r>
          </a:p>
          <a:p>
            <a:pPr lvl="1"/>
            <a:endParaRPr lang="en-US" dirty="0"/>
          </a:p>
        </p:txBody>
      </p:sp>
      <p:pic>
        <p:nvPicPr>
          <p:cNvPr id="5" name="Picture 4">
            <a:extLst>
              <a:ext uri="{FF2B5EF4-FFF2-40B4-BE49-F238E27FC236}">
                <a16:creationId xmlns:a16="http://schemas.microsoft.com/office/drawing/2014/main" id="{558BDAB3-A212-37EA-18A6-B1F80508DBCD}"/>
              </a:ext>
            </a:extLst>
          </p:cNvPr>
          <p:cNvPicPr>
            <a:picLocks noChangeAspect="1"/>
          </p:cNvPicPr>
          <p:nvPr/>
        </p:nvPicPr>
        <p:blipFill>
          <a:blip r:embed="rId2"/>
          <a:stretch>
            <a:fillRect/>
          </a:stretch>
        </p:blipFill>
        <p:spPr>
          <a:xfrm>
            <a:off x="8020050" y="5715000"/>
            <a:ext cx="1143000" cy="1143000"/>
          </a:xfrm>
          <a:prstGeom prst="rect">
            <a:avLst/>
          </a:prstGeom>
        </p:spPr>
      </p:pic>
    </p:spTree>
    <p:extLst>
      <p:ext uri="{BB962C8B-B14F-4D97-AF65-F5344CB8AC3E}">
        <p14:creationId xmlns:p14="http://schemas.microsoft.com/office/powerpoint/2010/main" val="526868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8D31B-D6AF-4E4E-D05B-E5D8758674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2AD0C3-6305-247E-0791-ED104EC1819D}"/>
              </a:ext>
            </a:extLst>
          </p:cNvPr>
          <p:cNvSpPr>
            <a:spLocks noGrp="1"/>
          </p:cNvSpPr>
          <p:nvPr>
            <p:ph type="title"/>
          </p:nvPr>
        </p:nvSpPr>
        <p:spPr>
          <a:xfrm>
            <a:off x="228600" y="365125"/>
            <a:ext cx="8763000" cy="1325563"/>
          </a:xfrm>
        </p:spPr>
        <p:txBody>
          <a:bodyPr/>
          <a:lstStyle/>
          <a:p>
            <a:r>
              <a:rPr lang="en-US" dirty="0"/>
              <a:t>Individual Income Tax Issues – P 578</a:t>
            </a:r>
          </a:p>
        </p:txBody>
      </p:sp>
      <p:sp>
        <p:nvSpPr>
          <p:cNvPr id="4" name="Content Placeholder 3">
            <a:extLst>
              <a:ext uri="{FF2B5EF4-FFF2-40B4-BE49-F238E27FC236}">
                <a16:creationId xmlns:a16="http://schemas.microsoft.com/office/drawing/2014/main" id="{6841C1EE-6908-553E-33EE-4B1CCAE8275A}"/>
              </a:ext>
            </a:extLst>
          </p:cNvPr>
          <p:cNvSpPr>
            <a:spLocks noGrp="1"/>
          </p:cNvSpPr>
          <p:nvPr>
            <p:ph idx="1"/>
          </p:nvPr>
        </p:nvSpPr>
        <p:spPr>
          <a:xfrm>
            <a:off x="628650" y="1447800"/>
            <a:ext cx="8134350" cy="4953000"/>
          </a:xfrm>
          <a:solidFill>
            <a:srgbClr val="F9E9D7"/>
          </a:solidFill>
        </p:spPr>
        <p:txBody>
          <a:bodyPr/>
          <a:lstStyle/>
          <a:p>
            <a:r>
              <a:rPr lang="en-US" sz="3400" b="1" dirty="0"/>
              <a:t>Termination of Energy Efficient Home Improvement Credit </a:t>
            </a:r>
            <a:r>
              <a:rPr lang="en-US" sz="3400" dirty="0"/>
              <a:t>– Section 70505</a:t>
            </a:r>
          </a:p>
          <a:p>
            <a:pPr lvl="1"/>
            <a:r>
              <a:rPr lang="en-US" sz="3200" dirty="0"/>
              <a:t>The IRC 25C credit is terminated for any expenditures made </a:t>
            </a:r>
            <a:r>
              <a:rPr lang="en-US" sz="3200" b="1" dirty="0"/>
              <a:t>after 2025 </a:t>
            </a:r>
            <a:r>
              <a:rPr lang="en-US" sz="3200" dirty="0"/>
              <a:t>(vs. 2032)</a:t>
            </a:r>
            <a:endParaRPr lang="en-US" sz="3200" b="1" dirty="0"/>
          </a:p>
          <a:p>
            <a:pPr lvl="2"/>
            <a:r>
              <a:rPr lang="en-US" sz="2800" dirty="0">
                <a:solidFill>
                  <a:schemeClr val="tx1"/>
                </a:solidFill>
              </a:rPr>
              <a:t>Energy efficient windows, doors, HVAC property, and home energy audits</a:t>
            </a:r>
          </a:p>
        </p:txBody>
      </p:sp>
      <p:pic>
        <p:nvPicPr>
          <p:cNvPr id="6" name="Picture 5">
            <a:extLst>
              <a:ext uri="{FF2B5EF4-FFF2-40B4-BE49-F238E27FC236}">
                <a16:creationId xmlns:a16="http://schemas.microsoft.com/office/drawing/2014/main" id="{2F2D4875-3A36-94E7-EC20-E3F7B23DF071}"/>
              </a:ext>
            </a:extLst>
          </p:cNvPr>
          <p:cNvPicPr>
            <a:picLocks noChangeAspect="1"/>
          </p:cNvPicPr>
          <p:nvPr/>
        </p:nvPicPr>
        <p:blipFill>
          <a:blip r:embed="rId2"/>
          <a:stretch>
            <a:fillRect/>
          </a:stretch>
        </p:blipFill>
        <p:spPr>
          <a:xfrm>
            <a:off x="3962400" y="4762500"/>
            <a:ext cx="1295400" cy="1295400"/>
          </a:xfrm>
          <a:prstGeom prst="rect">
            <a:avLst/>
          </a:prstGeom>
        </p:spPr>
      </p:pic>
    </p:spTree>
    <p:extLst>
      <p:ext uri="{BB962C8B-B14F-4D97-AF65-F5344CB8AC3E}">
        <p14:creationId xmlns:p14="http://schemas.microsoft.com/office/powerpoint/2010/main" val="1247711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387AC-8902-D141-5A37-54DCBDD404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68FDB3-09BE-9F8B-116D-36F8995BD210}"/>
              </a:ext>
            </a:extLst>
          </p:cNvPr>
          <p:cNvSpPr>
            <a:spLocks noGrp="1"/>
          </p:cNvSpPr>
          <p:nvPr>
            <p:ph type="title"/>
          </p:nvPr>
        </p:nvSpPr>
        <p:spPr>
          <a:xfrm>
            <a:off x="228600" y="365125"/>
            <a:ext cx="8763000" cy="1325563"/>
          </a:xfrm>
        </p:spPr>
        <p:txBody>
          <a:bodyPr/>
          <a:lstStyle/>
          <a:p>
            <a:r>
              <a:rPr lang="en-US" dirty="0"/>
              <a:t>Individual Income Tax Issues – P 579</a:t>
            </a:r>
          </a:p>
        </p:txBody>
      </p:sp>
      <p:sp>
        <p:nvSpPr>
          <p:cNvPr id="4" name="Content Placeholder 3">
            <a:extLst>
              <a:ext uri="{FF2B5EF4-FFF2-40B4-BE49-F238E27FC236}">
                <a16:creationId xmlns:a16="http://schemas.microsoft.com/office/drawing/2014/main" id="{1673AFF3-A4F2-D9A1-7EA1-2687EC93A402}"/>
              </a:ext>
            </a:extLst>
          </p:cNvPr>
          <p:cNvSpPr>
            <a:spLocks noGrp="1"/>
          </p:cNvSpPr>
          <p:nvPr>
            <p:ph idx="1"/>
          </p:nvPr>
        </p:nvSpPr>
        <p:spPr>
          <a:xfrm>
            <a:off x="628650" y="1447800"/>
            <a:ext cx="8134350" cy="4953000"/>
          </a:xfrm>
          <a:solidFill>
            <a:srgbClr val="F9E9D7"/>
          </a:solidFill>
        </p:spPr>
        <p:txBody>
          <a:bodyPr/>
          <a:lstStyle/>
          <a:p>
            <a:r>
              <a:rPr lang="en-US" sz="3400" b="1" dirty="0"/>
              <a:t>Termination of Residential Clean Energy Credit </a:t>
            </a:r>
            <a:r>
              <a:rPr lang="en-US" sz="3400" dirty="0"/>
              <a:t>– Section 70506</a:t>
            </a:r>
          </a:p>
          <a:p>
            <a:pPr lvl="1"/>
            <a:r>
              <a:rPr lang="en-US" sz="3200" dirty="0"/>
              <a:t>The IRC 25D credit is terminated for any expenditures made </a:t>
            </a:r>
            <a:r>
              <a:rPr lang="en-US" sz="3200" b="1" dirty="0"/>
              <a:t>after 2025 </a:t>
            </a:r>
            <a:r>
              <a:rPr lang="en-US" sz="3200" dirty="0"/>
              <a:t>(vs. 2034)</a:t>
            </a:r>
            <a:endParaRPr lang="en-US" sz="3200" b="1" dirty="0"/>
          </a:p>
          <a:p>
            <a:pPr lvl="2"/>
            <a:r>
              <a:rPr lang="en-US" sz="2800" dirty="0">
                <a:solidFill>
                  <a:schemeClr val="tx1"/>
                </a:solidFill>
              </a:rPr>
              <a:t>Installation of solar, small wind, and geothermal heat pumps</a:t>
            </a:r>
            <a:endParaRPr lang="en-US" sz="2800" dirty="0"/>
          </a:p>
        </p:txBody>
      </p:sp>
      <p:pic>
        <p:nvPicPr>
          <p:cNvPr id="5" name="Picture 4">
            <a:extLst>
              <a:ext uri="{FF2B5EF4-FFF2-40B4-BE49-F238E27FC236}">
                <a16:creationId xmlns:a16="http://schemas.microsoft.com/office/drawing/2014/main" id="{A2B23128-0F27-4148-5900-A6609DF54152}"/>
              </a:ext>
            </a:extLst>
          </p:cNvPr>
          <p:cNvPicPr>
            <a:picLocks noChangeAspect="1"/>
          </p:cNvPicPr>
          <p:nvPr/>
        </p:nvPicPr>
        <p:blipFill>
          <a:blip r:embed="rId2"/>
          <a:stretch>
            <a:fillRect/>
          </a:stretch>
        </p:blipFill>
        <p:spPr>
          <a:xfrm>
            <a:off x="4114800" y="4632434"/>
            <a:ext cx="1555531" cy="1555531"/>
          </a:xfrm>
          <a:prstGeom prst="rect">
            <a:avLst/>
          </a:prstGeom>
        </p:spPr>
      </p:pic>
    </p:spTree>
    <p:extLst>
      <p:ext uri="{BB962C8B-B14F-4D97-AF65-F5344CB8AC3E}">
        <p14:creationId xmlns:p14="http://schemas.microsoft.com/office/powerpoint/2010/main" val="2673085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3E222-EA00-CA26-5C12-49E5A99AA8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3A3B1E-4604-9AA4-130D-96C615D2E6C5}"/>
              </a:ext>
            </a:extLst>
          </p:cNvPr>
          <p:cNvSpPr>
            <a:spLocks noGrp="1"/>
          </p:cNvSpPr>
          <p:nvPr>
            <p:ph type="title"/>
          </p:nvPr>
        </p:nvSpPr>
        <p:spPr>
          <a:xfrm>
            <a:off x="228600" y="365125"/>
            <a:ext cx="8763000" cy="1325563"/>
          </a:xfrm>
        </p:spPr>
        <p:txBody>
          <a:bodyPr/>
          <a:lstStyle/>
          <a:p>
            <a:r>
              <a:rPr lang="en-US" dirty="0"/>
              <a:t>Individual Income Tax Issues – P 579</a:t>
            </a:r>
          </a:p>
        </p:txBody>
      </p:sp>
      <p:sp>
        <p:nvSpPr>
          <p:cNvPr id="4" name="Content Placeholder 3">
            <a:extLst>
              <a:ext uri="{FF2B5EF4-FFF2-40B4-BE49-F238E27FC236}">
                <a16:creationId xmlns:a16="http://schemas.microsoft.com/office/drawing/2014/main" id="{8256BD4C-24F3-DAAF-B44E-6E44908719B9}"/>
              </a:ext>
            </a:extLst>
          </p:cNvPr>
          <p:cNvSpPr>
            <a:spLocks noGrp="1"/>
          </p:cNvSpPr>
          <p:nvPr>
            <p:ph idx="1"/>
          </p:nvPr>
        </p:nvSpPr>
        <p:spPr>
          <a:xfrm>
            <a:off x="628650" y="1447800"/>
            <a:ext cx="8134350" cy="4953000"/>
          </a:xfrm>
          <a:solidFill>
            <a:srgbClr val="F9E9D7"/>
          </a:solidFill>
        </p:spPr>
        <p:txBody>
          <a:bodyPr/>
          <a:lstStyle/>
          <a:p>
            <a:r>
              <a:rPr lang="en-US" sz="3400" b="1" dirty="0"/>
              <a:t>Termination of Previously Owned Clean Vehicle Credit </a:t>
            </a:r>
            <a:r>
              <a:rPr lang="en-US" sz="3400" dirty="0"/>
              <a:t>– Section 70501</a:t>
            </a:r>
          </a:p>
          <a:p>
            <a:pPr lvl="1"/>
            <a:r>
              <a:rPr lang="en-US" sz="3200" dirty="0"/>
              <a:t>The IRC 25E credit is terminated for vehicles acquired </a:t>
            </a:r>
            <a:r>
              <a:rPr lang="en-US" sz="3200" b="1" dirty="0"/>
              <a:t>after September 30, 2025  </a:t>
            </a:r>
            <a:r>
              <a:rPr lang="en-US" sz="3200" dirty="0"/>
              <a:t>(vs. December 31, 2032)</a:t>
            </a:r>
            <a:endParaRPr lang="en-US" sz="3200" b="1" dirty="0"/>
          </a:p>
        </p:txBody>
      </p:sp>
      <p:pic>
        <p:nvPicPr>
          <p:cNvPr id="6" name="Picture 5">
            <a:extLst>
              <a:ext uri="{FF2B5EF4-FFF2-40B4-BE49-F238E27FC236}">
                <a16:creationId xmlns:a16="http://schemas.microsoft.com/office/drawing/2014/main" id="{CBD7F96F-27D8-157B-1236-E29ADE2B11E8}"/>
              </a:ext>
            </a:extLst>
          </p:cNvPr>
          <p:cNvPicPr>
            <a:picLocks noChangeAspect="1"/>
          </p:cNvPicPr>
          <p:nvPr/>
        </p:nvPicPr>
        <p:blipFill>
          <a:blip r:embed="rId2"/>
          <a:stretch>
            <a:fillRect/>
          </a:stretch>
        </p:blipFill>
        <p:spPr>
          <a:xfrm>
            <a:off x="3619500" y="4267200"/>
            <a:ext cx="1905000" cy="1905000"/>
          </a:xfrm>
          <a:prstGeom prst="rect">
            <a:avLst/>
          </a:prstGeom>
        </p:spPr>
      </p:pic>
    </p:spTree>
    <p:extLst>
      <p:ext uri="{BB962C8B-B14F-4D97-AF65-F5344CB8AC3E}">
        <p14:creationId xmlns:p14="http://schemas.microsoft.com/office/powerpoint/2010/main" val="442084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F2693-8EF9-1053-D292-D2701881D0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B9A764-ED52-44B6-F046-180E9BD423B5}"/>
              </a:ext>
            </a:extLst>
          </p:cNvPr>
          <p:cNvSpPr>
            <a:spLocks noGrp="1"/>
          </p:cNvSpPr>
          <p:nvPr>
            <p:ph type="title"/>
          </p:nvPr>
        </p:nvSpPr>
        <p:spPr>
          <a:xfrm>
            <a:off x="228600" y="365125"/>
            <a:ext cx="8763000" cy="1325563"/>
          </a:xfrm>
        </p:spPr>
        <p:txBody>
          <a:bodyPr/>
          <a:lstStyle/>
          <a:p>
            <a:r>
              <a:rPr lang="en-US" dirty="0"/>
              <a:t>Individual Income Tax Issues – P 579</a:t>
            </a:r>
          </a:p>
        </p:txBody>
      </p:sp>
      <p:sp>
        <p:nvSpPr>
          <p:cNvPr id="4" name="Content Placeholder 3">
            <a:extLst>
              <a:ext uri="{FF2B5EF4-FFF2-40B4-BE49-F238E27FC236}">
                <a16:creationId xmlns:a16="http://schemas.microsoft.com/office/drawing/2014/main" id="{B6997B28-FA18-D73A-98B8-FC7C876756A5}"/>
              </a:ext>
            </a:extLst>
          </p:cNvPr>
          <p:cNvSpPr>
            <a:spLocks noGrp="1"/>
          </p:cNvSpPr>
          <p:nvPr>
            <p:ph idx="1"/>
          </p:nvPr>
        </p:nvSpPr>
        <p:spPr>
          <a:xfrm>
            <a:off x="628650" y="1447800"/>
            <a:ext cx="8134350" cy="4953000"/>
          </a:xfrm>
          <a:solidFill>
            <a:srgbClr val="F9E9D7"/>
          </a:solidFill>
        </p:spPr>
        <p:txBody>
          <a:bodyPr/>
          <a:lstStyle/>
          <a:p>
            <a:r>
              <a:rPr lang="en-US" sz="3400" b="1" dirty="0"/>
              <a:t>Tax Credit for Contributions of Individuals to Scholarship Granting Organizations </a:t>
            </a:r>
            <a:r>
              <a:rPr lang="en-US" sz="3400" dirty="0"/>
              <a:t>– Section 70411</a:t>
            </a:r>
          </a:p>
          <a:p>
            <a:pPr lvl="1"/>
            <a:r>
              <a:rPr lang="en-US" sz="3200" dirty="0"/>
              <a:t>IRC 25F – </a:t>
            </a:r>
            <a:r>
              <a:rPr lang="en-US" sz="3200" b="1" dirty="0"/>
              <a:t>New!</a:t>
            </a:r>
            <a:endParaRPr lang="en-US" sz="3200" dirty="0"/>
          </a:p>
          <a:p>
            <a:pPr lvl="1"/>
            <a:r>
              <a:rPr lang="en-US" sz="3200" dirty="0"/>
              <a:t>Allows a credit to US citizen or resident </a:t>
            </a:r>
          </a:p>
          <a:p>
            <a:pPr lvl="2"/>
            <a:r>
              <a:rPr lang="en-US" sz="2800" dirty="0"/>
              <a:t>For qualified contributions to a scholarship granting organization</a:t>
            </a:r>
          </a:p>
          <a:p>
            <a:pPr lvl="2"/>
            <a:r>
              <a:rPr lang="en-US" sz="2800" dirty="0"/>
              <a:t>Cannot exceed $ 1,700</a:t>
            </a:r>
          </a:p>
          <a:p>
            <a:pPr lvl="1"/>
            <a:r>
              <a:rPr lang="en-US" sz="3200" dirty="0"/>
              <a:t>Beginning tax years </a:t>
            </a:r>
            <a:r>
              <a:rPr lang="en-US" sz="3200" b="1" dirty="0"/>
              <a:t>after 2026</a:t>
            </a:r>
            <a:endParaRPr lang="en-US" sz="3200" dirty="0"/>
          </a:p>
          <a:p>
            <a:pPr lvl="1"/>
            <a:endParaRPr lang="en-US" sz="3200" dirty="0"/>
          </a:p>
        </p:txBody>
      </p:sp>
      <p:pic>
        <p:nvPicPr>
          <p:cNvPr id="5" name="Picture 4">
            <a:extLst>
              <a:ext uri="{FF2B5EF4-FFF2-40B4-BE49-F238E27FC236}">
                <a16:creationId xmlns:a16="http://schemas.microsoft.com/office/drawing/2014/main" id="{9336CB2F-9096-8A3F-44E4-3D5F15388B8F}"/>
              </a:ext>
            </a:extLst>
          </p:cNvPr>
          <p:cNvPicPr>
            <a:picLocks noChangeAspect="1"/>
          </p:cNvPicPr>
          <p:nvPr/>
        </p:nvPicPr>
        <p:blipFill>
          <a:blip r:embed="rId2"/>
          <a:stretch>
            <a:fillRect/>
          </a:stretch>
        </p:blipFill>
        <p:spPr>
          <a:xfrm>
            <a:off x="7048500" y="5238750"/>
            <a:ext cx="1466850" cy="1466850"/>
          </a:xfrm>
          <a:prstGeom prst="rect">
            <a:avLst/>
          </a:prstGeom>
        </p:spPr>
      </p:pic>
    </p:spTree>
    <p:extLst>
      <p:ext uri="{BB962C8B-B14F-4D97-AF65-F5344CB8AC3E}">
        <p14:creationId xmlns:p14="http://schemas.microsoft.com/office/powerpoint/2010/main" val="3997791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83BD1-B87F-31FC-BB6F-C4F37184FD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D1E28D-CE89-1D14-74EC-1B53A78A70A2}"/>
              </a:ext>
            </a:extLst>
          </p:cNvPr>
          <p:cNvSpPr>
            <a:spLocks noGrp="1"/>
          </p:cNvSpPr>
          <p:nvPr>
            <p:ph type="title"/>
          </p:nvPr>
        </p:nvSpPr>
        <p:spPr>
          <a:xfrm>
            <a:off x="228600" y="365125"/>
            <a:ext cx="8763000" cy="1325563"/>
          </a:xfrm>
        </p:spPr>
        <p:txBody>
          <a:bodyPr/>
          <a:lstStyle/>
          <a:p>
            <a:r>
              <a:rPr lang="en-US" dirty="0"/>
              <a:t>Individual Income Tax Issues – P 579</a:t>
            </a:r>
          </a:p>
        </p:txBody>
      </p:sp>
      <p:sp>
        <p:nvSpPr>
          <p:cNvPr id="4" name="Content Placeholder 3">
            <a:extLst>
              <a:ext uri="{FF2B5EF4-FFF2-40B4-BE49-F238E27FC236}">
                <a16:creationId xmlns:a16="http://schemas.microsoft.com/office/drawing/2014/main" id="{976F59F3-1A89-22A8-88C6-2034A2B8E2F2}"/>
              </a:ext>
            </a:extLst>
          </p:cNvPr>
          <p:cNvSpPr>
            <a:spLocks noGrp="1"/>
          </p:cNvSpPr>
          <p:nvPr>
            <p:ph idx="1"/>
          </p:nvPr>
        </p:nvSpPr>
        <p:spPr>
          <a:xfrm>
            <a:off x="628650" y="1447800"/>
            <a:ext cx="8134350" cy="4953000"/>
          </a:xfrm>
          <a:solidFill>
            <a:srgbClr val="F9E9D7"/>
          </a:solidFill>
        </p:spPr>
        <p:txBody>
          <a:bodyPr/>
          <a:lstStyle/>
          <a:p>
            <a:r>
              <a:rPr lang="en-US" sz="3400" b="1" dirty="0"/>
              <a:t>Tax Credit for Contributions of Individuals to Scholarship Granting Organizations – Cont’d</a:t>
            </a:r>
          </a:p>
          <a:p>
            <a:pPr lvl="1"/>
            <a:r>
              <a:rPr lang="en-US" sz="3200" dirty="0"/>
              <a:t>Scholarship Granting Organization is:</a:t>
            </a:r>
          </a:p>
          <a:p>
            <a:pPr lvl="2"/>
            <a:r>
              <a:rPr lang="en-US" sz="2800" dirty="0"/>
              <a:t>IRC 501(c)(3) organization AND</a:t>
            </a:r>
          </a:p>
          <a:p>
            <a:pPr lvl="2"/>
            <a:r>
              <a:rPr lang="en-US" sz="2800" dirty="0"/>
              <a:t>IRC 501(a) exempt from tax</a:t>
            </a:r>
          </a:p>
          <a:p>
            <a:pPr lvl="2"/>
            <a:r>
              <a:rPr lang="en-US" sz="2800" dirty="0"/>
              <a:t>Does </a:t>
            </a:r>
            <a:r>
              <a:rPr lang="en-US" sz="2800" b="1" dirty="0"/>
              <a:t>not include</a:t>
            </a:r>
            <a:r>
              <a:rPr lang="en-US" sz="2800" dirty="0"/>
              <a:t> a private foundation</a:t>
            </a:r>
          </a:p>
        </p:txBody>
      </p:sp>
      <p:pic>
        <p:nvPicPr>
          <p:cNvPr id="5" name="Picture 4">
            <a:extLst>
              <a:ext uri="{FF2B5EF4-FFF2-40B4-BE49-F238E27FC236}">
                <a16:creationId xmlns:a16="http://schemas.microsoft.com/office/drawing/2014/main" id="{F6A3DA26-9526-6F20-4C7C-4EB0CCCE5BA2}"/>
              </a:ext>
            </a:extLst>
          </p:cNvPr>
          <p:cNvPicPr>
            <a:picLocks noChangeAspect="1"/>
          </p:cNvPicPr>
          <p:nvPr/>
        </p:nvPicPr>
        <p:blipFill>
          <a:blip r:embed="rId2"/>
          <a:stretch>
            <a:fillRect/>
          </a:stretch>
        </p:blipFill>
        <p:spPr>
          <a:xfrm>
            <a:off x="381000" y="5232784"/>
            <a:ext cx="1447800" cy="1447800"/>
          </a:xfrm>
          <a:prstGeom prst="rect">
            <a:avLst/>
          </a:prstGeom>
        </p:spPr>
      </p:pic>
    </p:spTree>
    <p:extLst>
      <p:ext uri="{BB962C8B-B14F-4D97-AF65-F5344CB8AC3E}">
        <p14:creationId xmlns:p14="http://schemas.microsoft.com/office/powerpoint/2010/main" val="3531927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812FE-2958-0BE8-D14E-8D0A718394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329B54-FF8B-1448-A48F-1B771FBB3C01}"/>
              </a:ext>
            </a:extLst>
          </p:cNvPr>
          <p:cNvSpPr>
            <a:spLocks noGrp="1"/>
          </p:cNvSpPr>
          <p:nvPr>
            <p:ph type="title"/>
          </p:nvPr>
        </p:nvSpPr>
        <p:spPr>
          <a:xfrm>
            <a:off x="228600" y="365125"/>
            <a:ext cx="8763000" cy="1325563"/>
          </a:xfrm>
        </p:spPr>
        <p:txBody>
          <a:bodyPr/>
          <a:lstStyle/>
          <a:p>
            <a:r>
              <a:rPr lang="en-US" dirty="0"/>
              <a:t>Individual Income Tax Issues – P 579</a:t>
            </a:r>
          </a:p>
        </p:txBody>
      </p:sp>
      <p:sp>
        <p:nvSpPr>
          <p:cNvPr id="4" name="Content Placeholder 3">
            <a:extLst>
              <a:ext uri="{FF2B5EF4-FFF2-40B4-BE49-F238E27FC236}">
                <a16:creationId xmlns:a16="http://schemas.microsoft.com/office/drawing/2014/main" id="{D8BD6B63-FCB4-1D67-1B56-88913E79E896}"/>
              </a:ext>
            </a:extLst>
          </p:cNvPr>
          <p:cNvSpPr>
            <a:spLocks noGrp="1"/>
          </p:cNvSpPr>
          <p:nvPr>
            <p:ph idx="1"/>
          </p:nvPr>
        </p:nvSpPr>
        <p:spPr>
          <a:xfrm>
            <a:off x="628650" y="1447800"/>
            <a:ext cx="8134350" cy="4953000"/>
          </a:xfrm>
          <a:solidFill>
            <a:srgbClr val="F9E9D7"/>
          </a:solidFill>
        </p:spPr>
        <p:txBody>
          <a:bodyPr/>
          <a:lstStyle/>
          <a:p>
            <a:r>
              <a:rPr lang="en-US" sz="3400" b="1" dirty="0"/>
              <a:t>Scholarship Granting Organization </a:t>
            </a:r>
            <a:r>
              <a:rPr lang="en-US" sz="3400" dirty="0"/>
              <a:t>must meet requirements:</a:t>
            </a:r>
          </a:p>
          <a:p>
            <a:pPr lvl="1"/>
            <a:r>
              <a:rPr lang="en-US" sz="2600" dirty="0"/>
              <a:t>Provide scholarships to 10 or more students who do not all attend the same school</a:t>
            </a:r>
          </a:p>
          <a:p>
            <a:pPr lvl="1"/>
            <a:r>
              <a:rPr lang="en-US" sz="2600" dirty="0"/>
              <a:t>Spend 90% or more of its income on scholarships </a:t>
            </a:r>
          </a:p>
          <a:p>
            <a:pPr lvl="1"/>
            <a:r>
              <a:rPr lang="en-US" sz="2600" dirty="0"/>
              <a:t>Provide scholarships for qualified elementary or secondary qualified education expenses</a:t>
            </a:r>
          </a:p>
          <a:p>
            <a:pPr lvl="1"/>
            <a:r>
              <a:rPr lang="en-US" sz="2600" dirty="0"/>
              <a:t>Provide a scholarship to eligible students</a:t>
            </a:r>
          </a:p>
          <a:p>
            <a:pPr lvl="2"/>
            <a:r>
              <a:rPr lang="en-US" sz="2200" dirty="0"/>
              <a:t>1</a:t>
            </a:r>
            <a:r>
              <a:rPr lang="en-US" sz="2200" baseline="30000" dirty="0"/>
              <a:t>st</a:t>
            </a:r>
            <a:r>
              <a:rPr lang="en-US" sz="2200" dirty="0"/>
              <a:t> Priority:  Students awarded $ the prior school year</a:t>
            </a:r>
          </a:p>
          <a:p>
            <a:pPr lvl="2"/>
            <a:r>
              <a:rPr lang="en-US" sz="2200" dirty="0"/>
              <a:t>2</a:t>
            </a:r>
            <a:r>
              <a:rPr lang="en-US" sz="2200" baseline="30000" dirty="0"/>
              <a:t>nd</a:t>
            </a:r>
            <a:r>
              <a:rPr lang="en-US" sz="2200" dirty="0"/>
              <a:t> Priority:  Any eligible students who have a sibling who was awarded a scholarship from the organization</a:t>
            </a:r>
          </a:p>
          <a:p>
            <a:pPr lvl="1"/>
            <a:endParaRPr lang="en-US" sz="2600" dirty="0"/>
          </a:p>
          <a:p>
            <a:pPr lvl="1"/>
            <a:endParaRPr lang="en-US" sz="2800" dirty="0"/>
          </a:p>
        </p:txBody>
      </p:sp>
      <p:pic>
        <p:nvPicPr>
          <p:cNvPr id="5" name="Picture 4">
            <a:extLst>
              <a:ext uri="{FF2B5EF4-FFF2-40B4-BE49-F238E27FC236}">
                <a16:creationId xmlns:a16="http://schemas.microsoft.com/office/drawing/2014/main" id="{6B3223B2-C633-2B41-EF5C-C6C1E47DA503}"/>
              </a:ext>
            </a:extLst>
          </p:cNvPr>
          <p:cNvPicPr>
            <a:picLocks noChangeAspect="1"/>
          </p:cNvPicPr>
          <p:nvPr/>
        </p:nvPicPr>
        <p:blipFill>
          <a:blip r:embed="rId2"/>
          <a:stretch>
            <a:fillRect/>
          </a:stretch>
        </p:blipFill>
        <p:spPr>
          <a:xfrm>
            <a:off x="10510" y="5257800"/>
            <a:ext cx="1447800" cy="1447800"/>
          </a:xfrm>
          <a:prstGeom prst="rect">
            <a:avLst/>
          </a:prstGeom>
        </p:spPr>
      </p:pic>
    </p:spTree>
    <p:extLst>
      <p:ext uri="{BB962C8B-B14F-4D97-AF65-F5344CB8AC3E}">
        <p14:creationId xmlns:p14="http://schemas.microsoft.com/office/powerpoint/2010/main" val="675253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9E961-EBD2-3F7D-AECA-98BCBE2E9D6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BC62EF-F7B7-9AD1-AE69-D5BCC77F0819}"/>
              </a:ext>
            </a:extLst>
          </p:cNvPr>
          <p:cNvSpPr>
            <a:spLocks noGrp="1"/>
          </p:cNvSpPr>
          <p:nvPr>
            <p:ph type="title"/>
          </p:nvPr>
        </p:nvSpPr>
        <p:spPr>
          <a:xfrm>
            <a:off x="457200" y="533400"/>
            <a:ext cx="8229600" cy="792162"/>
          </a:xfrm>
        </p:spPr>
        <p:txBody>
          <a:bodyPr wrap="square" anchor="t">
            <a:normAutofit fontScale="90000"/>
          </a:bodyPr>
          <a:lstStyle/>
          <a:p>
            <a:r>
              <a:rPr lang="en-US" dirty="0"/>
              <a:t>Circular 230 </a:t>
            </a:r>
            <a:r>
              <a:rPr lang="en-US" dirty="0">
                <a:solidFill>
                  <a:srgbClr val="FF0000"/>
                </a:solidFill>
              </a:rPr>
              <a:t>Proposed</a:t>
            </a:r>
            <a:r>
              <a:rPr lang="en-US" dirty="0"/>
              <a:t> Regs – P 573</a:t>
            </a:r>
          </a:p>
        </p:txBody>
      </p:sp>
      <p:sp>
        <p:nvSpPr>
          <p:cNvPr id="2" name="Content Placeholder 1">
            <a:extLst>
              <a:ext uri="{FF2B5EF4-FFF2-40B4-BE49-F238E27FC236}">
                <a16:creationId xmlns:a16="http://schemas.microsoft.com/office/drawing/2014/main" id="{B342AE74-001C-040C-4912-DE899F1EFB81}"/>
              </a:ext>
            </a:extLst>
          </p:cNvPr>
          <p:cNvSpPr>
            <a:spLocks noGrp="1"/>
          </p:cNvSpPr>
          <p:nvPr>
            <p:ph sz="half" idx="2"/>
          </p:nvPr>
        </p:nvSpPr>
        <p:spPr>
          <a:xfrm>
            <a:off x="381000" y="1524001"/>
            <a:ext cx="8382000" cy="4419600"/>
          </a:xfrm>
          <a:solidFill>
            <a:srgbClr val="FFFFCD"/>
          </a:solidFill>
          <a:ln w="25400">
            <a:solidFill>
              <a:srgbClr val="0027A4"/>
            </a:solidFill>
          </a:ln>
          <a:effectLst>
            <a:outerShdw blurRad="50800" dist="101600" dir="2700000" algn="tl" rotWithShape="0">
              <a:prstClr val="black">
                <a:alpha val="40000"/>
              </a:prstClr>
            </a:outerShdw>
          </a:effectLst>
        </p:spPr>
        <p:txBody>
          <a:bodyPr/>
          <a:lstStyle/>
          <a:p>
            <a:pPr>
              <a:lnSpc>
                <a:spcPct val="107000"/>
              </a:lnSpc>
              <a:spcBef>
                <a:spcPts val="0"/>
              </a:spcBef>
              <a:spcAft>
                <a:spcPts val="800"/>
              </a:spcAft>
            </a:pPr>
            <a:r>
              <a:rPr lang="en-US" sz="3400" b="1" kern="1200" dirty="0">
                <a:latin typeface="+mj-lt"/>
                <a:cs typeface="Times New Roman" panose="02020603050405020304" pitchFamily="18" charset="0"/>
              </a:rPr>
              <a:t>Limited Practice &amp; AFSP Participants</a:t>
            </a:r>
          </a:p>
          <a:p>
            <a:pPr lvl="1">
              <a:lnSpc>
                <a:spcPct val="107000"/>
              </a:lnSpc>
              <a:spcBef>
                <a:spcPts val="0"/>
              </a:spcBef>
              <a:spcAft>
                <a:spcPts val="800"/>
              </a:spcAft>
            </a:pPr>
            <a:r>
              <a:rPr lang="en-US" sz="3200" kern="1200" dirty="0">
                <a:solidFill>
                  <a:schemeClr val="tx1"/>
                </a:solidFill>
                <a:latin typeface="+mj-lt"/>
                <a:cs typeface="Times New Roman" panose="02020603050405020304" pitchFamily="18" charset="0"/>
              </a:rPr>
              <a:t>Individuals w/AFSP Record of Completion</a:t>
            </a:r>
          </a:p>
          <a:p>
            <a:pPr lvl="2">
              <a:lnSpc>
                <a:spcPct val="107000"/>
              </a:lnSpc>
              <a:spcBef>
                <a:spcPts val="0"/>
              </a:spcBef>
              <a:spcAft>
                <a:spcPts val="800"/>
              </a:spcAft>
            </a:pPr>
            <a:r>
              <a:rPr lang="en-US" sz="3000" kern="1200" dirty="0">
                <a:solidFill>
                  <a:schemeClr val="tx1"/>
                </a:solidFill>
                <a:latin typeface="+mj-lt"/>
                <a:cs typeface="Times New Roman" panose="02020603050405020304" pitchFamily="18" charset="0"/>
              </a:rPr>
              <a:t>May engage in </a:t>
            </a:r>
            <a:r>
              <a:rPr lang="en-US" sz="3000" b="1" kern="1200" dirty="0">
                <a:solidFill>
                  <a:schemeClr val="tx1"/>
                </a:solidFill>
                <a:latin typeface="+mj-lt"/>
                <a:cs typeface="Times New Roman" panose="02020603050405020304" pitchFamily="18" charset="0"/>
              </a:rPr>
              <a:t>limited </a:t>
            </a:r>
            <a:r>
              <a:rPr lang="en-US" sz="3000" kern="1200" dirty="0">
                <a:solidFill>
                  <a:schemeClr val="tx1"/>
                </a:solidFill>
                <a:latin typeface="+mj-lt"/>
                <a:cs typeface="Times New Roman" panose="02020603050405020304" pitchFamily="18" charset="0"/>
              </a:rPr>
              <a:t>practice before IRS</a:t>
            </a:r>
          </a:p>
          <a:p>
            <a:pPr lvl="3">
              <a:lnSpc>
                <a:spcPct val="107000"/>
              </a:lnSpc>
              <a:spcBef>
                <a:spcPts val="0"/>
              </a:spcBef>
              <a:spcAft>
                <a:spcPts val="800"/>
              </a:spcAft>
            </a:pPr>
            <a:r>
              <a:rPr lang="en-US" sz="2800" kern="1200" dirty="0">
                <a:solidFill>
                  <a:schemeClr val="tx1"/>
                </a:solidFill>
                <a:latin typeface="+mj-lt"/>
                <a:cs typeface="Times New Roman" panose="02020603050405020304" pitchFamily="18" charset="0"/>
              </a:rPr>
              <a:t>Tax returns, claims for refund or credit</a:t>
            </a:r>
          </a:p>
          <a:p>
            <a:pPr lvl="2">
              <a:lnSpc>
                <a:spcPct val="107000"/>
              </a:lnSpc>
              <a:spcBef>
                <a:spcPts val="0"/>
              </a:spcBef>
              <a:spcAft>
                <a:spcPts val="800"/>
              </a:spcAft>
            </a:pPr>
            <a:r>
              <a:rPr lang="en-US" sz="3000" kern="1200" dirty="0">
                <a:solidFill>
                  <a:schemeClr val="tx1"/>
                </a:solidFill>
                <a:latin typeface="+mj-lt"/>
                <a:cs typeface="Times New Roman" panose="02020603050405020304" pitchFamily="18" charset="0"/>
              </a:rPr>
              <a:t>Prepared &amp; signed during calendar year</a:t>
            </a:r>
          </a:p>
          <a:p>
            <a:pPr lvl="3">
              <a:lnSpc>
                <a:spcPct val="107000"/>
              </a:lnSpc>
              <a:spcBef>
                <a:spcPts val="0"/>
              </a:spcBef>
              <a:spcAft>
                <a:spcPts val="800"/>
              </a:spcAft>
            </a:pPr>
            <a:r>
              <a:rPr lang="en-US" sz="2800" kern="1200" dirty="0">
                <a:solidFill>
                  <a:schemeClr val="tx1"/>
                </a:solidFill>
                <a:latin typeface="+mj-lt"/>
                <a:cs typeface="Times New Roman" panose="02020603050405020304" pitchFamily="18" charset="0"/>
              </a:rPr>
              <a:t>For which Record of Completion was issued</a:t>
            </a:r>
          </a:p>
          <a:p>
            <a:pPr marL="0" indent="0">
              <a:lnSpc>
                <a:spcPct val="107000"/>
              </a:lnSpc>
              <a:spcBef>
                <a:spcPts val="0"/>
              </a:spcBef>
              <a:spcAft>
                <a:spcPts val="800"/>
              </a:spcAft>
              <a:buNone/>
            </a:pPr>
            <a:endParaRPr lang="en-US" sz="3400" kern="1200" dirty="0">
              <a:latin typeface="+mj-lt"/>
              <a:cs typeface="Times New Roman" panose="02020603050405020304" pitchFamily="18" charset="0"/>
            </a:endParaRPr>
          </a:p>
          <a:p>
            <a:pPr marL="0" marR="0" lvl="0" indent="0">
              <a:lnSpc>
                <a:spcPct val="107000"/>
              </a:lnSpc>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2169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9A195-123D-82FB-5CF8-644C901F3A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85B6B6-DC00-2A04-DBF8-EA61F4E8E8E4}"/>
              </a:ext>
            </a:extLst>
          </p:cNvPr>
          <p:cNvSpPr>
            <a:spLocks noGrp="1"/>
          </p:cNvSpPr>
          <p:nvPr>
            <p:ph type="title"/>
          </p:nvPr>
        </p:nvSpPr>
        <p:spPr>
          <a:xfrm>
            <a:off x="228600" y="365125"/>
            <a:ext cx="8763000" cy="1325563"/>
          </a:xfrm>
        </p:spPr>
        <p:txBody>
          <a:bodyPr/>
          <a:lstStyle/>
          <a:p>
            <a:r>
              <a:rPr lang="en-US" dirty="0"/>
              <a:t>Individual Income Tax Issues – P 579</a:t>
            </a:r>
          </a:p>
        </p:txBody>
      </p:sp>
      <p:sp>
        <p:nvSpPr>
          <p:cNvPr id="4" name="Content Placeholder 3">
            <a:extLst>
              <a:ext uri="{FF2B5EF4-FFF2-40B4-BE49-F238E27FC236}">
                <a16:creationId xmlns:a16="http://schemas.microsoft.com/office/drawing/2014/main" id="{D5B75B67-B038-4012-450A-04C8A1C32B61}"/>
              </a:ext>
            </a:extLst>
          </p:cNvPr>
          <p:cNvSpPr>
            <a:spLocks noGrp="1"/>
          </p:cNvSpPr>
          <p:nvPr>
            <p:ph idx="1"/>
          </p:nvPr>
        </p:nvSpPr>
        <p:spPr>
          <a:xfrm>
            <a:off x="628650" y="1447800"/>
            <a:ext cx="8134350" cy="4953000"/>
          </a:xfrm>
          <a:solidFill>
            <a:srgbClr val="F9E9D7"/>
          </a:solidFill>
        </p:spPr>
        <p:txBody>
          <a:bodyPr/>
          <a:lstStyle/>
          <a:p>
            <a:r>
              <a:rPr lang="en-US" sz="3400" b="1" dirty="0"/>
              <a:t>Scholarship Granting Organization </a:t>
            </a:r>
            <a:r>
              <a:rPr lang="en-US" sz="3400" dirty="0"/>
              <a:t>must meet requirements:</a:t>
            </a:r>
          </a:p>
          <a:p>
            <a:pPr lvl="1"/>
            <a:r>
              <a:rPr lang="en-US" sz="2600" dirty="0"/>
              <a:t>Does not earmark or set aside contributions for scholarships on behalf of any student</a:t>
            </a:r>
          </a:p>
          <a:p>
            <a:pPr lvl="1"/>
            <a:r>
              <a:rPr lang="en-US" sz="2600" dirty="0"/>
              <a:t>Verifies the annual household income and family size of eligible students who apply</a:t>
            </a:r>
          </a:p>
          <a:p>
            <a:pPr lvl="1"/>
            <a:r>
              <a:rPr lang="en-US" sz="2600" dirty="0"/>
              <a:t>Limits the awarding of scholarships to eligible students who are a member of a household for which the income does not exceed the threshold limit</a:t>
            </a:r>
          </a:p>
          <a:p>
            <a:pPr lvl="1"/>
            <a:endParaRPr lang="en-US" sz="2800" dirty="0"/>
          </a:p>
        </p:txBody>
      </p:sp>
      <p:pic>
        <p:nvPicPr>
          <p:cNvPr id="5" name="Picture 4">
            <a:extLst>
              <a:ext uri="{FF2B5EF4-FFF2-40B4-BE49-F238E27FC236}">
                <a16:creationId xmlns:a16="http://schemas.microsoft.com/office/drawing/2014/main" id="{E65CA433-C44F-A916-3786-380E90C7F16B}"/>
              </a:ext>
            </a:extLst>
          </p:cNvPr>
          <p:cNvPicPr>
            <a:picLocks noChangeAspect="1"/>
          </p:cNvPicPr>
          <p:nvPr/>
        </p:nvPicPr>
        <p:blipFill>
          <a:blip r:embed="rId2"/>
          <a:stretch>
            <a:fillRect/>
          </a:stretch>
        </p:blipFill>
        <p:spPr>
          <a:xfrm>
            <a:off x="199697" y="5331372"/>
            <a:ext cx="1524000" cy="1524000"/>
          </a:xfrm>
          <a:prstGeom prst="rect">
            <a:avLst/>
          </a:prstGeom>
        </p:spPr>
      </p:pic>
    </p:spTree>
    <p:extLst>
      <p:ext uri="{BB962C8B-B14F-4D97-AF65-F5344CB8AC3E}">
        <p14:creationId xmlns:p14="http://schemas.microsoft.com/office/powerpoint/2010/main" val="2998597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41285-8DD4-34AF-2D01-CF0A94C119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526C03-04E0-CC9A-984D-DB4C3C165393}"/>
              </a:ext>
            </a:extLst>
          </p:cNvPr>
          <p:cNvSpPr>
            <a:spLocks noGrp="1"/>
          </p:cNvSpPr>
          <p:nvPr>
            <p:ph type="title"/>
          </p:nvPr>
        </p:nvSpPr>
        <p:spPr>
          <a:xfrm>
            <a:off x="228600" y="365125"/>
            <a:ext cx="8763000" cy="1325563"/>
          </a:xfrm>
        </p:spPr>
        <p:txBody>
          <a:bodyPr/>
          <a:lstStyle/>
          <a:p>
            <a:r>
              <a:rPr lang="en-US" dirty="0"/>
              <a:t>Individual Income Tax Issues – P 579</a:t>
            </a:r>
          </a:p>
        </p:txBody>
      </p:sp>
      <p:sp>
        <p:nvSpPr>
          <p:cNvPr id="4" name="Content Placeholder 3">
            <a:extLst>
              <a:ext uri="{FF2B5EF4-FFF2-40B4-BE49-F238E27FC236}">
                <a16:creationId xmlns:a16="http://schemas.microsoft.com/office/drawing/2014/main" id="{E2A1ACFC-7A5E-B8D8-D875-2A6857A5ED04}"/>
              </a:ext>
            </a:extLst>
          </p:cNvPr>
          <p:cNvSpPr>
            <a:spLocks noGrp="1"/>
          </p:cNvSpPr>
          <p:nvPr>
            <p:ph idx="1"/>
          </p:nvPr>
        </p:nvSpPr>
        <p:spPr>
          <a:xfrm>
            <a:off x="628650" y="1447800"/>
            <a:ext cx="8134350" cy="4953000"/>
          </a:xfrm>
          <a:solidFill>
            <a:srgbClr val="F9E9D7"/>
          </a:solidFill>
        </p:spPr>
        <p:txBody>
          <a:bodyPr/>
          <a:lstStyle/>
          <a:p>
            <a:r>
              <a:rPr lang="en-US" sz="3400" b="1" dirty="0"/>
              <a:t>Eligible Student </a:t>
            </a:r>
            <a:r>
              <a:rPr lang="en-US" sz="3400" dirty="0"/>
              <a:t>means:</a:t>
            </a:r>
          </a:p>
          <a:p>
            <a:pPr lvl="1"/>
            <a:r>
              <a:rPr lang="en-US" sz="3200" dirty="0"/>
              <a:t>Individual who is a member of a household</a:t>
            </a:r>
          </a:p>
          <a:p>
            <a:pPr lvl="1"/>
            <a:r>
              <a:rPr lang="en-US" sz="3200" dirty="0"/>
              <a:t>Income is not &gt; 300% of the area median gross income</a:t>
            </a:r>
          </a:p>
          <a:p>
            <a:pPr lvl="2"/>
            <a:r>
              <a:rPr lang="en-US" sz="2800" dirty="0"/>
              <a:t>For calendar year </a:t>
            </a:r>
            <a:r>
              <a:rPr lang="en-US" sz="2800" b="1" dirty="0"/>
              <a:t>prior to </a:t>
            </a:r>
            <a:r>
              <a:rPr lang="en-US" sz="2800" dirty="0"/>
              <a:t>applying for the scholarship</a:t>
            </a:r>
          </a:p>
          <a:p>
            <a:pPr lvl="1"/>
            <a:r>
              <a:rPr lang="en-US" sz="3200" dirty="0"/>
              <a:t>Eligible to enroll in public elementary or secondary school</a:t>
            </a:r>
          </a:p>
        </p:txBody>
      </p:sp>
      <p:pic>
        <p:nvPicPr>
          <p:cNvPr id="5" name="Picture 4">
            <a:extLst>
              <a:ext uri="{FF2B5EF4-FFF2-40B4-BE49-F238E27FC236}">
                <a16:creationId xmlns:a16="http://schemas.microsoft.com/office/drawing/2014/main" id="{527BF3D5-EAF7-4ADC-CDF8-6E3D9F7A8C51}"/>
              </a:ext>
            </a:extLst>
          </p:cNvPr>
          <p:cNvPicPr>
            <a:picLocks noChangeAspect="1"/>
          </p:cNvPicPr>
          <p:nvPr/>
        </p:nvPicPr>
        <p:blipFill>
          <a:blip r:embed="rId2"/>
          <a:stretch>
            <a:fillRect/>
          </a:stretch>
        </p:blipFill>
        <p:spPr>
          <a:xfrm>
            <a:off x="5867400" y="5322044"/>
            <a:ext cx="1371600" cy="1062990"/>
          </a:xfrm>
          <a:prstGeom prst="rect">
            <a:avLst/>
          </a:prstGeom>
        </p:spPr>
      </p:pic>
    </p:spTree>
    <p:extLst>
      <p:ext uri="{BB962C8B-B14F-4D97-AF65-F5344CB8AC3E}">
        <p14:creationId xmlns:p14="http://schemas.microsoft.com/office/powerpoint/2010/main" val="9771725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08ED9-AB94-3A52-42B4-F0A1F079E5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389D52-7B0E-B477-E86F-501D2B7BFF05}"/>
              </a:ext>
            </a:extLst>
          </p:cNvPr>
          <p:cNvSpPr>
            <a:spLocks noGrp="1"/>
          </p:cNvSpPr>
          <p:nvPr>
            <p:ph type="title"/>
          </p:nvPr>
        </p:nvSpPr>
        <p:spPr>
          <a:xfrm>
            <a:off x="228600" y="365125"/>
            <a:ext cx="8763000" cy="1325563"/>
          </a:xfrm>
        </p:spPr>
        <p:txBody>
          <a:bodyPr/>
          <a:lstStyle/>
          <a:p>
            <a:r>
              <a:rPr lang="en-US" dirty="0"/>
              <a:t>Individual Income Tax Issues – P 580</a:t>
            </a:r>
          </a:p>
        </p:txBody>
      </p:sp>
      <p:sp>
        <p:nvSpPr>
          <p:cNvPr id="4" name="Content Placeholder 3">
            <a:extLst>
              <a:ext uri="{FF2B5EF4-FFF2-40B4-BE49-F238E27FC236}">
                <a16:creationId xmlns:a16="http://schemas.microsoft.com/office/drawing/2014/main" id="{572BBD3E-C517-5412-1C9E-EBAEFB1C8C0C}"/>
              </a:ext>
            </a:extLst>
          </p:cNvPr>
          <p:cNvSpPr>
            <a:spLocks noGrp="1"/>
          </p:cNvSpPr>
          <p:nvPr>
            <p:ph idx="1"/>
          </p:nvPr>
        </p:nvSpPr>
        <p:spPr>
          <a:xfrm>
            <a:off x="628650" y="1447800"/>
            <a:ext cx="8134350" cy="4953000"/>
          </a:xfrm>
          <a:solidFill>
            <a:srgbClr val="F9E9D7"/>
          </a:solidFill>
        </p:spPr>
        <p:txBody>
          <a:bodyPr/>
          <a:lstStyle/>
          <a:p>
            <a:r>
              <a:rPr lang="en-US" sz="3400" b="1" dirty="0"/>
              <a:t>Qualified Contributions </a:t>
            </a:r>
            <a:r>
              <a:rPr lang="en-US" sz="3400" dirty="0"/>
              <a:t>means:</a:t>
            </a:r>
          </a:p>
          <a:p>
            <a:pPr lvl="1"/>
            <a:r>
              <a:rPr lang="en-US" sz="3200" dirty="0"/>
              <a:t>Cash contribution to a scholarship granting organization</a:t>
            </a:r>
          </a:p>
          <a:p>
            <a:pPr lvl="2"/>
            <a:r>
              <a:rPr lang="en-US" sz="2800" dirty="0"/>
              <a:t>To fund scholarships for eligible students</a:t>
            </a:r>
          </a:p>
          <a:p>
            <a:pPr lvl="2"/>
            <a:r>
              <a:rPr lang="en-US" sz="2800" dirty="0"/>
              <a:t>Within the state in which the organization is listed </a:t>
            </a:r>
          </a:p>
          <a:p>
            <a:pPr lvl="1"/>
            <a:endParaRPr lang="en-US" sz="3200" dirty="0"/>
          </a:p>
        </p:txBody>
      </p:sp>
      <p:pic>
        <p:nvPicPr>
          <p:cNvPr id="5" name="Picture 4">
            <a:extLst>
              <a:ext uri="{FF2B5EF4-FFF2-40B4-BE49-F238E27FC236}">
                <a16:creationId xmlns:a16="http://schemas.microsoft.com/office/drawing/2014/main" id="{208C6FEE-E5BD-CBED-0608-98A409142008}"/>
              </a:ext>
            </a:extLst>
          </p:cNvPr>
          <p:cNvPicPr>
            <a:picLocks noChangeAspect="1"/>
          </p:cNvPicPr>
          <p:nvPr/>
        </p:nvPicPr>
        <p:blipFill>
          <a:blip r:embed="rId2"/>
          <a:stretch>
            <a:fillRect/>
          </a:stretch>
        </p:blipFill>
        <p:spPr>
          <a:xfrm>
            <a:off x="7073462" y="4565431"/>
            <a:ext cx="1689538" cy="1689538"/>
          </a:xfrm>
          <a:prstGeom prst="rect">
            <a:avLst/>
          </a:prstGeom>
        </p:spPr>
      </p:pic>
    </p:spTree>
    <p:extLst>
      <p:ext uri="{BB962C8B-B14F-4D97-AF65-F5344CB8AC3E}">
        <p14:creationId xmlns:p14="http://schemas.microsoft.com/office/powerpoint/2010/main" val="3592226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F277B-7E7E-65E7-0B0C-12CD71E882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F73763-CA07-3BB3-0496-D9F5B9460E11}"/>
              </a:ext>
            </a:extLst>
          </p:cNvPr>
          <p:cNvSpPr>
            <a:spLocks noGrp="1"/>
          </p:cNvSpPr>
          <p:nvPr>
            <p:ph type="title"/>
          </p:nvPr>
        </p:nvSpPr>
        <p:spPr>
          <a:xfrm>
            <a:off x="228600" y="365125"/>
            <a:ext cx="8763000" cy="1325563"/>
          </a:xfrm>
        </p:spPr>
        <p:txBody>
          <a:bodyPr/>
          <a:lstStyle/>
          <a:p>
            <a:r>
              <a:rPr lang="en-US" dirty="0"/>
              <a:t>Individual Income Tax Issues – P 580</a:t>
            </a:r>
          </a:p>
        </p:txBody>
      </p:sp>
      <p:sp>
        <p:nvSpPr>
          <p:cNvPr id="4" name="Content Placeholder 3">
            <a:extLst>
              <a:ext uri="{FF2B5EF4-FFF2-40B4-BE49-F238E27FC236}">
                <a16:creationId xmlns:a16="http://schemas.microsoft.com/office/drawing/2014/main" id="{D7F96849-E6FF-0D0F-17CF-71DA5E2A0854}"/>
              </a:ext>
            </a:extLst>
          </p:cNvPr>
          <p:cNvSpPr>
            <a:spLocks noGrp="1"/>
          </p:cNvSpPr>
          <p:nvPr>
            <p:ph idx="1"/>
          </p:nvPr>
        </p:nvSpPr>
        <p:spPr>
          <a:xfrm>
            <a:off x="628650" y="1447800"/>
            <a:ext cx="8134350" cy="4953000"/>
          </a:xfrm>
          <a:solidFill>
            <a:srgbClr val="F9E9D7"/>
          </a:solidFill>
        </p:spPr>
        <p:txBody>
          <a:bodyPr/>
          <a:lstStyle/>
          <a:p>
            <a:r>
              <a:rPr lang="en-US" sz="3400" b="1" dirty="0"/>
              <a:t>Tax Credit for Contributions of Individuals to Scholarship Granting Organizations – Cont’d</a:t>
            </a:r>
          </a:p>
          <a:p>
            <a:pPr lvl="1"/>
            <a:r>
              <a:rPr lang="en-US" sz="3200" dirty="0"/>
              <a:t>IRC 139K – </a:t>
            </a:r>
            <a:r>
              <a:rPr lang="en-US" sz="3200" b="1" dirty="0"/>
              <a:t>New!</a:t>
            </a:r>
          </a:p>
          <a:p>
            <a:pPr lvl="1"/>
            <a:r>
              <a:rPr lang="en-US" sz="3200" dirty="0"/>
              <a:t>Grants an exclusion from gross income for amounts received </a:t>
            </a:r>
            <a:r>
              <a:rPr lang="en-US" sz="3200" b="1" dirty="0"/>
              <a:t>after 2026</a:t>
            </a:r>
            <a:endParaRPr lang="en-US" sz="3200" dirty="0"/>
          </a:p>
          <a:p>
            <a:pPr lvl="1"/>
            <a:endParaRPr lang="en-US" sz="3200" dirty="0"/>
          </a:p>
        </p:txBody>
      </p:sp>
      <p:pic>
        <p:nvPicPr>
          <p:cNvPr id="5" name="Picture 4">
            <a:extLst>
              <a:ext uri="{FF2B5EF4-FFF2-40B4-BE49-F238E27FC236}">
                <a16:creationId xmlns:a16="http://schemas.microsoft.com/office/drawing/2014/main" id="{68205389-1937-9A81-49BB-7B8302F4E753}"/>
              </a:ext>
            </a:extLst>
          </p:cNvPr>
          <p:cNvPicPr>
            <a:picLocks noChangeAspect="1"/>
          </p:cNvPicPr>
          <p:nvPr/>
        </p:nvPicPr>
        <p:blipFill>
          <a:blip r:embed="rId2"/>
          <a:stretch>
            <a:fillRect/>
          </a:stretch>
        </p:blipFill>
        <p:spPr>
          <a:xfrm>
            <a:off x="6248400" y="4343400"/>
            <a:ext cx="2057400" cy="2057400"/>
          </a:xfrm>
          <a:prstGeom prst="rect">
            <a:avLst/>
          </a:prstGeom>
        </p:spPr>
      </p:pic>
    </p:spTree>
    <p:extLst>
      <p:ext uri="{BB962C8B-B14F-4D97-AF65-F5344CB8AC3E}">
        <p14:creationId xmlns:p14="http://schemas.microsoft.com/office/powerpoint/2010/main" val="1095491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B9F79-6E51-A736-9896-887FFC2AB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1F07FE-C862-E8DE-CB1E-1FEB200A01A1}"/>
              </a:ext>
            </a:extLst>
          </p:cNvPr>
          <p:cNvSpPr>
            <a:spLocks noGrp="1"/>
          </p:cNvSpPr>
          <p:nvPr>
            <p:ph type="title"/>
          </p:nvPr>
        </p:nvSpPr>
        <p:spPr>
          <a:xfrm>
            <a:off x="152400" y="365125"/>
            <a:ext cx="8839200" cy="1325563"/>
          </a:xfrm>
        </p:spPr>
        <p:txBody>
          <a:bodyPr/>
          <a:lstStyle/>
          <a:p>
            <a:r>
              <a:rPr lang="en-US" dirty="0"/>
              <a:t>Individual Income Tax Issues – P 580</a:t>
            </a:r>
          </a:p>
        </p:txBody>
      </p:sp>
      <p:sp>
        <p:nvSpPr>
          <p:cNvPr id="4" name="Content Placeholder 3">
            <a:extLst>
              <a:ext uri="{FF2B5EF4-FFF2-40B4-BE49-F238E27FC236}">
                <a16:creationId xmlns:a16="http://schemas.microsoft.com/office/drawing/2014/main" id="{14D9D6D9-A730-427E-C161-AFFF52A542CD}"/>
              </a:ext>
            </a:extLst>
          </p:cNvPr>
          <p:cNvSpPr>
            <a:spLocks noGrp="1"/>
          </p:cNvSpPr>
          <p:nvPr>
            <p:ph idx="1"/>
          </p:nvPr>
        </p:nvSpPr>
        <p:spPr>
          <a:xfrm>
            <a:off x="628650" y="1447800"/>
            <a:ext cx="8134350" cy="4953000"/>
          </a:xfrm>
          <a:solidFill>
            <a:srgbClr val="F9E9D7"/>
          </a:solidFill>
        </p:spPr>
        <p:txBody>
          <a:bodyPr/>
          <a:lstStyle/>
          <a:p>
            <a:r>
              <a:rPr lang="en-US" sz="3400" b="1" dirty="0"/>
              <a:t>Termination of Clean Vehicle Credit </a:t>
            </a:r>
            <a:r>
              <a:rPr lang="en-US" sz="3400" dirty="0"/>
              <a:t>– Section 70502</a:t>
            </a:r>
          </a:p>
          <a:p>
            <a:pPr lvl="1"/>
            <a:r>
              <a:rPr lang="en-US" sz="3200" dirty="0"/>
              <a:t>The IRC 30D credit is terminated for vehicles acquired </a:t>
            </a:r>
            <a:r>
              <a:rPr lang="en-US" sz="3200" b="1" dirty="0"/>
              <a:t>after September 30, 2025  </a:t>
            </a:r>
            <a:r>
              <a:rPr lang="en-US" sz="3200" dirty="0"/>
              <a:t>(vs. December 31, 2032)</a:t>
            </a:r>
          </a:p>
        </p:txBody>
      </p:sp>
      <p:pic>
        <p:nvPicPr>
          <p:cNvPr id="5" name="Picture 4">
            <a:extLst>
              <a:ext uri="{FF2B5EF4-FFF2-40B4-BE49-F238E27FC236}">
                <a16:creationId xmlns:a16="http://schemas.microsoft.com/office/drawing/2014/main" id="{F7AAA3CB-3DB6-8AB1-F58E-4EA521EC1A40}"/>
              </a:ext>
            </a:extLst>
          </p:cNvPr>
          <p:cNvPicPr>
            <a:picLocks noChangeAspect="1"/>
          </p:cNvPicPr>
          <p:nvPr/>
        </p:nvPicPr>
        <p:blipFill>
          <a:blip r:embed="rId2"/>
          <a:stretch>
            <a:fillRect/>
          </a:stretch>
        </p:blipFill>
        <p:spPr>
          <a:xfrm>
            <a:off x="3962400" y="4457755"/>
            <a:ext cx="1652752" cy="1652752"/>
          </a:xfrm>
          <a:prstGeom prst="rect">
            <a:avLst/>
          </a:prstGeom>
        </p:spPr>
      </p:pic>
    </p:spTree>
    <p:extLst>
      <p:ext uri="{BB962C8B-B14F-4D97-AF65-F5344CB8AC3E}">
        <p14:creationId xmlns:p14="http://schemas.microsoft.com/office/powerpoint/2010/main" val="2801564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D3415-7F3E-4D9C-7D82-7547B7EA4A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36A246-DA96-F7C2-B429-AB1C491AE16F}"/>
              </a:ext>
            </a:extLst>
          </p:cNvPr>
          <p:cNvSpPr>
            <a:spLocks noGrp="1"/>
          </p:cNvSpPr>
          <p:nvPr>
            <p:ph type="title"/>
          </p:nvPr>
        </p:nvSpPr>
        <p:spPr>
          <a:xfrm>
            <a:off x="228600" y="365125"/>
            <a:ext cx="8763000" cy="1325563"/>
          </a:xfrm>
        </p:spPr>
        <p:txBody>
          <a:bodyPr/>
          <a:lstStyle/>
          <a:p>
            <a:r>
              <a:rPr lang="en-US" dirty="0"/>
              <a:t>Individual Income Tax Issues – P 580</a:t>
            </a:r>
          </a:p>
        </p:txBody>
      </p:sp>
      <p:sp>
        <p:nvSpPr>
          <p:cNvPr id="4" name="Content Placeholder 3">
            <a:extLst>
              <a:ext uri="{FF2B5EF4-FFF2-40B4-BE49-F238E27FC236}">
                <a16:creationId xmlns:a16="http://schemas.microsoft.com/office/drawing/2014/main" id="{86B38D12-AFFA-2EFE-D79D-9F769A2218A5}"/>
              </a:ext>
            </a:extLst>
          </p:cNvPr>
          <p:cNvSpPr>
            <a:spLocks noGrp="1"/>
          </p:cNvSpPr>
          <p:nvPr>
            <p:ph idx="1"/>
          </p:nvPr>
        </p:nvSpPr>
        <p:spPr>
          <a:xfrm>
            <a:off x="628650" y="1447800"/>
            <a:ext cx="8134350" cy="4953000"/>
          </a:xfrm>
          <a:solidFill>
            <a:srgbClr val="F9E9D7"/>
          </a:solidFill>
        </p:spPr>
        <p:txBody>
          <a:bodyPr/>
          <a:lstStyle/>
          <a:p>
            <a:r>
              <a:rPr lang="en-US" sz="3400" b="1" dirty="0"/>
              <a:t>Eliminating Limitation on Recapture of Advance Payment of Premium Tax Credit </a:t>
            </a:r>
            <a:r>
              <a:rPr lang="en-US" sz="3400" dirty="0"/>
              <a:t>– Section 71305</a:t>
            </a:r>
          </a:p>
          <a:p>
            <a:pPr lvl="1"/>
            <a:r>
              <a:rPr lang="en-US" sz="3200" dirty="0"/>
              <a:t>IRC 36B</a:t>
            </a:r>
          </a:p>
          <a:p>
            <a:pPr lvl="1"/>
            <a:r>
              <a:rPr lang="en-US" sz="3200" dirty="0"/>
              <a:t>Repayment cap is eliminated </a:t>
            </a:r>
            <a:r>
              <a:rPr lang="en-US" sz="3200" b="1" dirty="0"/>
              <a:t>after 2025</a:t>
            </a:r>
          </a:p>
          <a:p>
            <a:pPr lvl="2"/>
            <a:r>
              <a:rPr lang="en-US" sz="2800" dirty="0"/>
              <a:t>Must repay any </a:t>
            </a:r>
            <a:r>
              <a:rPr lang="en-US" sz="2800" b="1" dirty="0"/>
              <a:t>excess </a:t>
            </a:r>
            <a:r>
              <a:rPr lang="en-US" sz="2800" dirty="0"/>
              <a:t>regardless of household income</a:t>
            </a:r>
          </a:p>
          <a:p>
            <a:pPr lvl="1"/>
            <a:r>
              <a:rPr lang="en-US" sz="3200" dirty="0"/>
              <a:t>See Rev. Proc. 2025-25, 2025-32 IRB 311</a:t>
            </a:r>
          </a:p>
        </p:txBody>
      </p:sp>
      <p:pic>
        <p:nvPicPr>
          <p:cNvPr id="6" name="Picture 5">
            <a:extLst>
              <a:ext uri="{FF2B5EF4-FFF2-40B4-BE49-F238E27FC236}">
                <a16:creationId xmlns:a16="http://schemas.microsoft.com/office/drawing/2014/main" id="{CA1D7368-3729-6F90-C5E5-8A452F8AB381}"/>
              </a:ext>
            </a:extLst>
          </p:cNvPr>
          <p:cNvPicPr>
            <a:picLocks noChangeAspect="1"/>
          </p:cNvPicPr>
          <p:nvPr/>
        </p:nvPicPr>
        <p:blipFill>
          <a:blip r:embed="rId2"/>
          <a:stretch>
            <a:fillRect/>
          </a:stretch>
        </p:blipFill>
        <p:spPr>
          <a:xfrm>
            <a:off x="4124325" y="5772807"/>
            <a:ext cx="1143000" cy="1066800"/>
          </a:xfrm>
          <a:prstGeom prst="rect">
            <a:avLst/>
          </a:prstGeom>
        </p:spPr>
      </p:pic>
    </p:spTree>
    <p:extLst>
      <p:ext uri="{BB962C8B-B14F-4D97-AF65-F5344CB8AC3E}">
        <p14:creationId xmlns:p14="http://schemas.microsoft.com/office/powerpoint/2010/main" val="3035028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6B7FD-2050-3D7E-BA25-637B8E3A34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600135-53FD-E757-372C-1CA6BA5AB3ED}"/>
              </a:ext>
            </a:extLst>
          </p:cNvPr>
          <p:cNvSpPr>
            <a:spLocks noGrp="1"/>
          </p:cNvSpPr>
          <p:nvPr>
            <p:ph type="title"/>
          </p:nvPr>
        </p:nvSpPr>
        <p:spPr>
          <a:xfrm>
            <a:off x="228600" y="365125"/>
            <a:ext cx="8763000" cy="1325563"/>
          </a:xfrm>
        </p:spPr>
        <p:txBody>
          <a:bodyPr/>
          <a:lstStyle/>
          <a:p>
            <a:r>
              <a:rPr lang="en-US" dirty="0"/>
              <a:t>Individual Income Tax Issues – P 581</a:t>
            </a:r>
          </a:p>
        </p:txBody>
      </p:sp>
      <p:sp>
        <p:nvSpPr>
          <p:cNvPr id="4" name="Content Placeholder 3">
            <a:extLst>
              <a:ext uri="{FF2B5EF4-FFF2-40B4-BE49-F238E27FC236}">
                <a16:creationId xmlns:a16="http://schemas.microsoft.com/office/drawing/2014/main" id="{7D8B075D-9B4B-CB08-CDE9-90B2002363A8}"/>
              </a:ext>
            </a:extLst>
          </p:cNvPr>
          <p:cNvSpPr>
            <a:spLocks noGrp="1"/>
          </p:cNvSpPr>
          <p:nvPr>
            <p:ph idx="1"/>
          </p:nvPr>
        </p:nvSpPr>
        <p:spPr>
          <a:xfrm>
            <a:off x="628650" y="1447800"/>
            <a:ext cx="8134350" cy="4953000"/>
          </a:xfrm>
          <a:solidFill>
            <a:srgbClr val="F9E9D7"/>
          </a:solidFill>
        </p:spPr>
        <p:txBody>
          <a:bodyPr/>
          <a:lstStyle/>
          <a:p>
            <a:r>
              <a:rPr lang="en-US" sz="3400" b="1" dirty="0"/>
              <a:t>Termination of New Energy Efficient Home Credit</a:t>
            </a:r>
            <a:r>
              <a:rPr lang="en-US" sz="3400" dirty="0"/>
              <a:t> – Section 70508</a:t>
            </a:r>
          </a:p>
          <a:p>
            <a:pPr lvl="1"/>
            <a:r>
              <a:rPr lang="en-US" sz="3200" dirty="0"/>
              <a:t>The IRC 45L credit for constructing a new energy efficient home </a:t>
            </a:r>
            <a:r>
              <a:rPr lang="en-US" sz="3200" b="1" dirty="0"/>
              <a:t>expires on June 30, 2026 </a:t>
            </a:r>
            <a:r>
              <a:rPr lang="en-US" sz="3200" dirty="0"/>
              <a:t>(vs. December 31, 2032)</a:t>
            </a:r>
            <a:endParaRPr lang="en-US" sz="3200" b="1" dirty="0"/>
          </a:p>
          <a:p>
            <a:pPr marL="0" indent="0">
              <a:buNone/>
            </a:pPr>
            <a:endParaRPr lang="en-US" sz="3400" dirty="0"/>
          </a:p>
        </p:txBody>
      </p:sp>
      <p:pic>
        <p:nvPicPr>
          <p:cNvPr id="5" name="Picture 4">
            <a:extLst>
              <a:ext uri="{FF2B5EF4-FFF2-40B4-BE49-F238E27FC236}">
                <a16:creationId xmlns:a16="http://schemas.microsoft.com/office/drawing/2014/main" id="{8F79DA62-867B-3332-8563-66CCAE6A9287}"/>
              </a:ext>
            </a:extLst>
          </p:cNvPr>
          <p:cNvPicPr>
            <a:picLocks noChangeAspect="1"/>
          </p:cNvPicPr>
          <p:nvPr/>
        </p:nvPicPr>
        <p:blipFill>
          <a:blip r:embed="rId2"/>
          <a:stretch>
            <a:fillRect/>
          </a:stretch>
        </p:blipFill>
        <p:spPr>
          <a:xfrm>
            <a:off x="3429000" y="4267200"/>
            <a:ext cx="1895475" cy="1895475"/>
          </a:xfrm>
          <a:prstGeom prst="rect">
            <a:avLst/>
          </a:prstGeom>
        </p:spPr>
      </p:pic>
    </p:spTree>
    <p:extLst>
      <p:ext uri="{BB962C8B-B14F-4D97-AF65-F5344CB8AC3E}">
        <p14:creationId xmlns:p14="http://schemas.microsoft.com/office/powerpoint/2010/main" val="3087108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E319E-99C1-C02E-E293-64F1A65F40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4AA49B-8E58-2555-5A05-EE8A38A79604}"/>
              </a:ext>
            </a:extLst>
          </p:cNvPr>
          <p:cNvSpPr>
            <a:spLocks noGrp="1"/>
          </p:cNvSpPr>
          <p:nvPr>
            <p:ph type="title"/>
          </p:nvPr>
        </p:nvSpPr>
        <p:spPr>
          <a:xfrm>
            <a:off x="152400" y="365125"/>
            <a:ext cx="8839200" cy="1325563"/>
          </a:xfrm>
        </p:spPr>
        <p:txBody>
          <a:bodyPr/>
          <a:lstStyle/>
          <a:p>
            <a:r>
              <a:rPr lang="en-US" dirty="0"/>
              <a:t>Individual Income Tax Issues – P 581</a:t>
            </a:r>
          </a:p>
        </p:txBody>
      </p:sp>
      <p:sp>
        <p:nvSpPr>
          <p:cNvPr id="4" name="Content Placeholder 3">
            <a:extLst>
              <a:ext uri="{FF2B5EF4-FFF2-40B4-BE49-F238E27FC236}">
                <a16:creationId xmlns:a16="http://schemas.microsoft.com/office/drawing/2014/main" id="{1203C066-E9A6-1E83-CA6D-364863529BB6}"/>
              </a:ext>
            </a:extLst>
          </p:cNvPr>
          <p:cNvSpPr>
            <a:spLocks noGrp="1"/>
          </p:cNvSpPr>
          <p:nvPr>
            <p:ph idx="1"/>
          </p:nvPr>
        </p:nvSpPr>
        <p:spPr>
          <a:xfrm>
            <a:off x="628650" y="1447800"/>
            <a:ext cx="8134350" cy="4953000"/>
          </a:xfrm>
          <a:solidFill>
            <a:srgbClr val="F9E9D7"/>
          </a:solidFill>
          <a:ln>
            <a:solidFill>
              <a:srgbClr val="FFFFCD"/>
            </a:solidFill>
          </a:ln>
        </p:spPr>
        <p:txBody>
          <a:bodyPr/>
          <a:lstStyle/>
          <a:p>
            <a:r>
              <a:rPr lang="en-US" sz="3500" b="1" dirty="0"/>
              <a:t>Increased Standard Deduction </a:t>
            </a:r>
            <a:r>
              <a:rPr lang="en-US" sz="3500" dirty="0"/>
              <a:t>–                 Section 70102</a:t>
            </a:r>
          </a:p>
          <a:p>
            <a:pPr lvl="1"/>
            <a:r>
              <a:rPr lang="en-US" sz="3200" dirty="0"/>
              <a:t>IRC 63(c)</a:t>
            </a:r>
          </a:p>
          <a:p>
            <a:pPr lvl="1"/>
            <a:r>
              <a:rPr lang="en-US" sz="3200" dirty="0">
                <a:solidFill>
                  <a:schemeClr val="tx1"/>
                </a:solidFill>
              </a:rPr>
              <a:t>Increased (nearly doubled) standard deduction made permanent </a:t>
            </a:r>
            <a:r>
              <a:rPr lang="en-US" sz="3200" b="1" dirty="0">
                <a:solidFill>
                  <a:schemeClr val="tx1"/>
                </a:solidFill>
              </a:rPr>
              <a:t>after 2025</a:t>
            </a:r>
            <a:endParaRPr lang="en-US" sz="3200" dirty="0">
              <a:solidFill>
                <a:schemeClr val="tx1"/>
              </a:solidFill>
            </a:endParaRPr>
          </a:p>
          <a:p>
            <a:pPr lvl="1"/>
            <a:r>
              <a:rPr lang="en-US" sz="3200" dirty="0">
                <a:solidFill>
                  <a:schemeClr val="tx1"/>
                </a:solidFill>
              </a:rPr>
              <a:t>Increases the standard deduction </a:t>
            </a:r>
            <a:r>
              <a:rPr lang="en-US" sz="3200" b="1" dirty="0">
                <a:solidFill>
                  <a:schemeClr val="tx1"/>
                </a:solidFill>
              </a:rPr>
              <a:t>beginning 2025</a:t>
            </a:r>
            <a:endParaRPr lang="en-US" sz="3200" dirty="0">
              <a:solidFill>
                <a:schemeClr val="tx1"/>
              </a:solidFill>
            </a:endParaRPr>
          </a:p>
        </p:txBody>
      </p:sp>
      <p:pic>
        <p:nvPicPr>
          <p:cNvPr id="3" name="Picture 2">
            <a:extLst>
              <a:ext uri="{FF2B5EF4-FFF2-40B4-BE49-F238E27FC236}">
                <a16:creationId xmlns:a16="http://schemas.microsoft.com/office/drawing/2014/main" id="{ADCD8019-9178-5D3B-94F0-7A2F4E385C4E}"/>
              </a:ext>
            </a:extLst>
          </p:cNvPr>
          <p:cNvPicPr>
            <a:picLocks noChangeAspect="1"/>
          </p:cNvPicPr>
          <p:nvPr/>
        </p:nvPicPr>
        <p:blipFill>
          <a:blip r:embed="rId2"/>
          <a:stretch>
            <a:fillRect/>
          </a:stretch>
        </p:blipFill>
        <p:spPr>
          <a:xfrm>
            <a:off x="7081345" y="4495800"/>
            <a:ext cx="1681655" cy="1681655"/>
          </a:xfrm>
          <a:prstGeom prst="rect">
            <a:avLst/>
          </a:prstGeom>
        </p:spPr>
      </p:pic>
    </p:spTree>
    <p:extLst>
      <p:ext uri="{BB962C8B-B14F-4D97-AF65-F5344CB8AC3E}">
        <p14:creationId xmlns:p14="http://schemas.microsoft.com/office/powerpoint/2010/main" val="23992563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F32EF82-0B5C-B991-2956-8E7E428DBC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B7BB19-D7B5-4D5D-2EEF-7E125CBA7060}"/>
              </a:ext>
            </a:extLst>
          </p:cNvPr>
          <p:cNvSpPr>
            <a:spLocks noGrp="1"/>
          </p:cNvSpPr>
          <p:nvPr>
            <p:ph type="title"/>
          </p:nvPr>
        </p:nvSpPr>
        <p:spPr>
          <a:xfrm>
            <a:off x="152400" y="365125"/>
            <a:ext cx="8839200" cy="1325563"/>
          </a:xfrm>
        </p:spPr>
        <p:txBody>
          <a:bodyPr/>
          <a:lstStyle/>
          <a:p>
            <a:r>
              <a:rPr lang="en-US" dirty="0"/>
              <a:t>Individual Income Tax Issues – P 581</a:t>
            </a:r>
          </a:p>
        </p:txBody>
      </p:sp>
      <p:sp>
        <p:nvSpPr>
          <p:cNvPr id="4" name="Content Placeholder 3">
            <a:extLst>
              <a:ext uri="{FF2B5EF4-FFF2-40B4-BE49-F238E27FC236}">
                <a16:creationId xmlns:a16="http://schemas.microsoft.com/office/drawing/2014/main" id="{E2E62846-E06C-1757-A6ED-299C0B184B6E}"/>
              </a:ext>
            </a:extLst>
          </p:cNvPr>
          <p:cNvSpPr>
            <a:spLocks noGrp="1"/>
          </p:cNvSpPr>
          <p:nvPr>
            <p:ph idx="1"/>
          </p:nvPr>
        </p:nvSpPr>
        <p:spPr>
          <a:xfrm>
            <a:off x="628650" y="1447800"/>
            <a:ext cx="8134350" cy="4953000"/>
          </a:xfrm>
          <a:solidFill>
            <a:srgbClr val="F9E9D7"/>
          </a:solidFill>
          <a:ln>
            <a:solidFill>
              <a:srgbClr val="FFFFCD"/>
            </a:solidFill>
          </a:ln>
        </p:spPr>
        <p:txBody>
          <a:bodyPr/>
          <a:lstStyle/>
          <a:p>
            <a:r>
              <a:rPr lang="en-US" sz="3500" b="1" dirty="0"/>
              <a:t>Increased Standard Deduction – Cont’d</a:t>
            </a:r>
            <a:endParaRPr lang="en-US" sz="3500" dirty="0"/>
          </a:p>
          <a:p>
            <a:pPr lvl="1"/>
            <a:r>
              <a:rPr lang="en-US" sz="3200" dirty="0">
                <a:solidFill>
                  <a:schemeClr val="tx1"/>
                </a:solidFill>
              </a:rPr>
              <a:t>2025-2028</a:t>
            </a:r>
          </a:p>
          <a:p>
            <a:pPr lvl="2"/>
            <a:r>
              <a:rPr lang="en-US" sz="2800" dirty="0">
                <a:solidFill>
                  <a:schemeClr val="tx1"/>
                </a:solidFill>
              </a:rPr>
              <a:t>Additional $ 1,000 Single</a:t>
            </a:r>
          </a:p>
          <a:p>
            <a:pPr lvl="2"/>
            <a:r>
              <a:rPr lang="en-US" sz="2800" dirty="0">
                <a:solidFill>
                  <a:schemeClr val="tx1"/>
                </a:solidFill>
              </a:rPr>
              <a:t>Additional $ 1,500 Head of Household</a:t>
            </a:r>
          </a:p>
          <a:p>
            <a:pPr lvl="2"/>
            <a:r>
              <a:rPr lang="en-US" sz="2800" dirty="0">
                <a:solidFill>
                  <a:schemeClr val="tx1"/>
                </a:solidFill>
              </a:rPr>
              <a:t>Additional $ 2,000 Married Filing Joint</a:t>
            </a:r>
          </a:p>
        </p:txBody>
      </p:sp>
      <p:pic>
        <p:nvPicPr>
          <p:cNvPr id="5" name="Picture 4">
            <a:extLst>
              <a:ext uri="{FF2B5EF4-FFF2-40B4-BE49-F238E27FC236}">
                <a16:creationId xmlns:a16="http://schemas.microsoft.com/office/drawing/2014/main" id="{BEED4EFB-8245-D7E4-1207-ADA1C8E37FD6}"/>
              </a:ext>
            </a:extLst>
          </p:cNvPr>
          <p:cNvPicPr>
            <a:picLocks noChangeAspect="1"/>
          </p:cNvPicPr>
          <p:nvPr/>
        </p:nvPicPr>
        <p:blipFill>
          <a:blip r:embed="rId2"/>
          <a:stretch>
            <a:fillRect/>
          </a:stretch>
        </p:blipFill>
        <p:spPr>
          <a:xfrm>
            <a:off x="7081345" y="4495800"/>
            <a:ext cx="1681655" cy="1681655"/>
          </a:xfrm>
          <a:prstGeom prst="rect">
            <a:avLst/>
          </a:prstGeom>
        </p:spPr>
      </p:pic>
    </p:spTree>
    <p:extLst>
      <p:ext uri="{BB962C8B-B14F-4D97-AF65-F5344CB8AC3E}">
        <p14:creationId xmlns:p14="http://schemas.microsoft.com/office/powerpoint/2010/main" val="22630794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48BA1-B4D1-E6EF-21B2-E3817AA4F7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1405AE-37EC-F4AB-5275-82EEED4DD4DD}"/>
              </a:ext>
            </a:extLst>
          </p:cNvPr>
          <p:cNvSpPr>
            <a:spLocks noGrp="1"/>
          </p:cNvSpPr>
          <p:nvPr>
            <p:ph type="title"/>
          </p:nvPr>
        </p:nvSpPr>
        <p:spPr>
          <a:xfrm>
            <a:off x="457200" y="533400"/>
            <a:ext cx="8229600" cy="792162"/>
          </a:xfrm>
        </p:spPr>
        <p:txBody>
          <a:bodyPr wrap="square" anchor="t">
            <a:normAutofit/>
          </a:bodyPr>
          <a:lstStyle/>
          <a:p>
            <a:r>
              <a:rPr lang="en-US" dirty="0"/>
              <a:t>TCJA Provisions Made Permanent</a:t>
            </a:r>
          </a:p>
        </p:txBody>
      </p:sp>
      <p:graphicFrame>
        <p:nvGraphicFramePr>
          <p:cNvPr id="6" name="Content Placeholder 3">
            <a:extLst>
              <a:ext uri="{FF2B5EF4-FFF2-40B4-BE49-F238E27FC236}">
                <a16:creationId xmlns:a16="http://schemas.microsoft.com/office/drawing/2014/main" id="{0F4E4586-02DE-0967-3D4E-37B8B3C9708E}"/>
              </a:ext>
            </a:extLst>
          </p:cNvPr>
          <p:cNvGraphicFramePr>
            <a:graphicFrameLocks noGrp="1"/>
          </p:cNvGraphicFramePr>
          <p:nvPr>
            <p:ph sz="half" idx="1"/>
          </p:nvPr>
        </p:nvGraphicFramePr>
        <p:xfrm>
          <a:off x="404622" y="1676400"/>
          <a:ext cx="8339328" cy="4861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7519D85F-DFD1-187C-1535-D93B9C9A0097}"/>
              </a:ext>
            </a:extLst>
          </p:cNvPr>
          <p:cNvSpPr>
            <a:spLocks noGrp="1"/>
          </p:cNvSpPr>
          <p:nvPr>
            <p:ph type="sldNum" sz="quarter" idx="12"/>
          </p:nvPr>
        </p:nvSpPr>
        <p:spPr/>
        <p:txBody>
          <a:bodyPr/>
          <a:lstStyle/>
          <a:p>
            <a:fld id="{48F63A3B-78C7-47BE-AE5E-E10140E04643}" type="slidenum">
              <a:rPr lang="en-US" smtClean="0"/>
              <a:t>49</a:t>
            </a:fld>
            <a:endParaRPr lang="en-US" dirty="0"/>
          </a:p>
        </p:txBody>
      </p:sp>
    </p:spTree>
    <p:extLst>
      <p:ext uri="{BB962C8B-B14F-4D97-AF65-F5344CB8AC3E}">
        <p14:creationId xmlns:p14="http://schemas.microsoft.com/office/powerpoint/2010/main" val="2220405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51464-84E9-B6F8-B9EC-577AC9A6E3B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DCF7EF1-2629-2CF1-26CE-29BCAB63BEF1}"/>
              </a:ext>
            </a:extLst>
          </p:cNvPr>
          <p:cNvSpPr>
            <a:spLocks noGrp="1"/>
          </p:cNvSpPr>
          <p:nvPr>
            <p:ph type="title"/>
          </p:nvPr>
        </p:nvSpPr>
        <p:spPr>
          <a:xfrm>
            <a:off x="457200" y="533400"/>
            <a:ext cx="8229600" cy="792162"/>
          </a:xfrm>
        </p:spPr>
        <p:txBody>
          <a:bodyPr wrap="square" anchor="t">
            <a:normAutofit fontScale="90000"/>
          </a:bodyPr>
          <a:lstStyle/>
          <a:p>
            <a:r>
              <a:rPr lang="en-US" dirty="0"/>
              <a:t>Circular 230 </a:t>
            </a:r>
            <a:r>
              <a:rPr lang="en-US" dirty="0">
                <a:solidFill>
                  <a:srgbClr val="FF0000"/>
                </a:solidFill>
              </a:rPr>
              <a:t>Proposed</a:t>
            </a:r>
            <a:r>
              <a:rPr lang="en-US" dirty="0"/>
              <a:t> Regs – P 573</a:t>
            </a:r>
          </a:p>
        </p:txBody>
      </p:sp>
      <p:sp>
        <p:nvSpPr>
          <p:cNvPr id="2" name="Content Placeholder 1">
            <a:extLst>
              <a:ext uri="{FF2B5EF4-FFF2-40B4-BE49-F238E27FC236}">
                <a16:creationId xmlns:a16="http://schemas.microsoft.com/office/drawing/2014/main" id="{2138F71B-24AD-0188-A21C-465BD4255120}"/>
              </a:ext>
            </a:extLst>
          </p:cNvPr>
          <p:cNvSpPr>
            <a:spLocks noGrp="1"/>
          </p:cNvSpPr>
          <p:nvPr>
            <p:ph sz="half" idx="2"/>
          </p:nvPr>
        </p:nvSpPr>
        <p:spPr>
          <a:xfrm>
            <a:off x="381000" y="1524001"/>
            <a:ext cx="8382000" cy="4419600"/>
          </a:xfrm>
          <a:solidFill>
            <a:srgbClr val="FFFFCD"/>
          </a:solidFill>
          <a:ln w="25400">
            <a:solidFill>
              <a:srgbClr val="0027A4"/>
            </a:solidFill>
          </a:ln>
          <a:effectLst>
            <a:outerShdw blurRad="50800" dist="101600" dir="2700000" algn="tl" rotWithShape="0">
              <a:prstClr val="black">
                <a:alpha val="40000"/>
              </a:prstClr>
            </a:outerShdw>
          </a:effectLst>
        </p:spPr>
        <p:txBody>
          <a:bodyPr/>
          <a:lstStyle/>
          <a:p>
            <a:pPr>
              <a:lnSpc>
                <a:spcPct val="107000"/>
              </a:lnSpc>
              <a:spcBef>
                <a:spcPts val="0"/>
              </a:spcBef>
              <a:spcAft>
                <a:spcPts val="800"/>
              </a:spcAft>
            </a:pPr>
            <a:r>
              <a:rPr lang="en-US" sz="3400" b="1" kern="1200" dirty="0">
                <a:latin typeface="+mj-lt"/>
                <a:cs typeface="Times New Roman" panose="02020603050405020304" pitchFamily="18" charset="0"/>
              </a:rPr>
              <a:t>Knowledge of Error or Omission</a:t>
            </a:r>
          </a:p>
          <a:p>
            <a:pPr lvl="1">
              <a:lnSpc>
                <a:spcPct val="107000"/>
              </a:lnSpc>
              <a:spcBef>
                <a:spcPts val="0"/>
              </a:spcBef>
              <a:spcAft>
                <a:spcPts val="800"/>
              </a:spcAft>
            </a:pPr>
            <a:r>
              <a:rPr lang="en-US" sz="3200" b="1" kern="1200" dirty="0">
                <a:solidFill>
                  <a:srgbClr val="FF0000"/>
                </a:solidFill>
                <a:latin typeface="+mj-lt"/>
                <a:cs typeface="Times New Roman" panose="02020603050405020304" pitchFamily="18" charset="0"/>
              </a:rPr>
              <a:t>Current law</a:t>
            </a:r>
          </a:p>
          <a:p>
            <a:pPr lvl="2">
              <a:lnSpc>
                <a:spcPct val="107000"/>
              </a:lnSpc>
              <a:spcBef>
                <a:spcPts val="0"/>
              </a:spcBef>
              <a:spcAft>
                <a:spcPts val="800"/>
              </a:spcAft>
            </a:pPr>
            <a:r>
              <a:rPr lang="en-US" sz="3000" kern="1200" dirty="0">
                <a:solidFill>
                  <a:schemeClr val="tx1"/>
                </a:solidFill>
                <a:latin typeface="+mj-lt"/>
                <a:cs typeface="Times New Roman" panose="02020603050405020304" pitchFamily="18" charset="0"/>
              </a:rPr>
              <a:t>Requires YOU to advise a client of any</a:t>
            </a:r>
          </a:p>
          <a:p>
            <a:pPr lvl="3">
              <a:lnSpc>
                <a:spcPct val="107000"/>
              </a:lnSpc>
              <a:spcBef>
                <a:spcPts val="0"/>
              </a:spcBef>
              <a:spcAft>
                <a:spcPts val="800"/>
              </a:spcAft>
            </a:pPr>
            <a:r>
              <a:rPr lang="en-US" sz="2800" b="1" kern="1200" dirty="0">
                <a:solidFill>
                  <a:schemeClr val="tx1"/>
                </a:solidFill>
                <a:latin typeface="+mj-lt"/>
                <a:cs typeface="Times New Roman" panose="02020603050405020304" pitchFamily="18" charset="0"/>
              </a:rPr>
              <a:t>Noncompliance</a:t>
            </a:r>
            <a:r>
              <a:rPr lang="en-US" sz="2800" kern="1200" dirty="0">
                <a:solidFill>
                  <a:schemeClr val="tx1"/>
                </a:solidFill>
                <a:latin typeface="+mj-lt"/>
                <a:cs typeface="Times New Roman" panose="02020603050405020304" pitchFamily="18" charset="0"/>
              </a:rPr>
              <a:t> with internal revenue laws</a:t>
            </a:r>
          </a:p>
          <a:p>
            <a:pPr lvl="3">
              <a:lnSpc>
                <a:spcPct val="107000"/>
              </a:lnSpc>
              <a:spcBef>
                <a:spcPts val="0"/>
              </a:spcBef>
              <a:spcAft>
                <a:spcPts val="800"/>
              </a:spcAft>
            </a:pPr>
            <a:r>
              <a:rPr lang="en-US" sz="2800" b="1" kern="1200" dirty="0">
                <a:solidFill>
                  <a:schemeClr val="tx1"/>
                </a:solidFill>
                <a:latin typeface="+mj-lt"/>
                <a:cs typeface="Times New Roman" panose="02020603050405020304" pitchFamily="18" charset="0"/>
              </a:rPr>
              <a:t>Errors or omissions</a:t>
            </a:r>
            <a:r>
              <a:rPr lang="en-US" sz="2800" kern="1200" dirty="0">
                <a:solidFill>
                  <a:schemeClr val="tx1"/>
                </a:solidFill>
                <a:latin typeface="+mj-lt"/>
                <a:cs typeface="Times New Roman" panose="02020603050405020304" pitchFamily="18" charset="0"/>
              </a:rPr>
              <a:t> on a tax return or other document submitted to IRS</a:t>
            </a:r>
          </a:p>
          <a:p>
            <a:pPr lvl="3">
              <a:lnSpc>
                <a:spcPct val="107000"/>
              </a:lnSpc>
              <a:spcBef>
                <a:spcPts val="0"/>
              </a:spcBef>
              <a:spcAft>
                <a:spcPts val="800"/>
              </a:spcAft>
            </a:pPr>
            <a:r>
              <a:rPr lang="en-US" sz="2800" b="1" kern="1200" dirty="0">
                <a:solidFill>
                  <a:schemeClr val="tx1"/>
                </a:solidFill>
                <a:latin typeface="+mj-lt"/>
                <a:cs typeface="Times New Roman" panose="02020603050405020304" pitchFamily="18" charset="0"/>
              </a:rPr>
              <a:t>Consequences </a:t>
            </a:r>
            <a:r>
              <a:rPr lang="en-US" sz="2800" kern="1200" dirty="0">
                <a:solidFill>
                  <a:schemeClr val="tx1"/>
                </a:solidFill>
                <a:latin typeface="+mj-lt"/>
                <a:cs typeface="Times New Roman" panose="02020603050405020304" pitchFamily="18" charset="0"/>
              </a:rPr>
              <a:t>of noncompliance</a:t>
            </a:r>
            <a:endParaRPr lang="en-US" sz="2800" b="1" kern="1200" dirty="0">
              <a:solidFill>
                <a:schemeClr val="tx1"/>
              </a:solidFill>
              <a:latin typeface="+mj-lt"/>
              <a:cs typeface="Times New Roman" panose="02020603050405020304" pitchFamily="18" charset="0"/>
            </a:endParaRPr>
          </a:p>
          <a:p>
            <a:pPr marL="914400" lvl="2" indent="0">
              <a:lnSpc>
                <a:spcPct val="107000"/>
              </a:lnSpc>
              <a:spcBef>
                <a:spcPts val="0"/>
              </a:spcBef>
              <a:spcAft>
                <a:spcPts val="800"/>
              </a:spcAft>
              <a:buNone/>
            </a:pPr>
            <a:endParaRPr lang="en-US" sz="3200" b="1" kern="1200" dirty="0">
              <a:solidFill>
                <a:schemeClr val="tx1"/>
              </a:solidFill>
              <a:latin typeface="+mj-lt"/>
              <a:cs typeface="Times New Roman" panose="02020603050405020304" pitchFamily="18" charset="0"/>
            </a:endParaRPr>
          </a:p>
          <a:p>
            <a:pPr marL="0" indent="0">
              <a:lnSpc>
                <a:spcPct val="107000"/>
              </a:lnSpc>
              <a:spcBef>
                <a:spcPts val="0"/>
              </a:spcBef>
              <a:spcAft>
                <a:spcPts val="800"/>
              </a:spcAft>
              <a:buNone/>
            </a:pPr>
            <a:endParaRPr lang="en-US" sz="3400" kern="1200" dirty="0">
              <a:latin typeface="+mj-lt"/>
              <a:cs typeface="Times New Roman" panose="02020603050405020304" pitchFamily="18" charset="0"/>
            </a:endParaRPr>
          </a:p>
          <a:p>
            <a:pPr marL="0" marR="0" lvl="0" indent="0">
              <a:lnSpc>
                <a:spcPct val="107000"/>
              </a:lnSpc>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30741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2CBA1-BCEC-437E-C33E-7FECF78501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5A792B-9824-3787-C292-A1CDDB103168}"/>
              </a:ext>
            </a:extLst>
          </p:cNvPr>
          <p:cNvSpPr>
            <a:spLocks noGrp="1"/>
          </p:cNvSpPr>
          <p:nvPr>
            <p:ph type="title"/>
          </p:nvPr>
        </p:nvSpPr>
        <p:spPr>
          <a:xfrm>
            <a:off x="457200" y="533400"/>
            <a:ext cx="8229600" cy="792162"/>
          </a:xfrm>
        </p:spPr>
        <p:txBody>
          <a:bodyPr wrap="square" anchor="t">
            <a:normAutofit/>
          </a:bodyPr>
          <a:lstStyle/>
          <a:p>
            <a:r>
              <a:rPr lang="en-US" dirty="0"/>
              <a:t>TCJA Provisions Made Permanent</a:t>
            </a:r>
          </a:p>
        </p:txBody>
      </p:sp>
      <p:graphicFrame>
        <p:nvGraphicFramePr>
          <p:cNvPr id="6" name="Content Placeholder 3">
            <a:extLst>
              <a:ext uri="{FF2B5EF4-FFF2-40B4-BE49-F238E27FC236}">
                <a16:creationId xmlns:a16="http://schemas.microsoft.com/office/drawing/2014/main" id="{866F3846-1906-64B3-9B78-A30E8C2B7AC7}"/>
              </a:ext>
            </a:extLst>
          </p:cNvPr>
          <p:cNvGraphicFramePr>
            <a:graphicFrameLocks noGrp="1"/>
          </p:cNvGraphicFramePr>
          <p:nvPr>
            <p:ph sz="half" idx="1"/>
          </p:nvPr>
        </p:nvGraphicFramePr>
        <p:xfrm>
          <a:off x="404622" y="1676400"/>
          <a:ext cx="8339328" cy="4861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A86D93F-8D32-7151-15E1-BAE53DAFBA94}"/>
              </a:ext>
            </a:extLst>
          </p:cNvPr>
          <p:cNvSpPr>
            <a:spLocks noGrp="1"/>
          </p:cNvSpPr>
          <p:nvPr>
            <p:ph type="sldNum" sz="quarter" idx="12"/>
          </p:nvPr>
        </p:nvSpPr>
        <p:spPr/>
        <p:txBody>
          <a:bodyPr/>
          <a:lstStyle/>
          <a:p>
            <a:fld id="{48F63A3B-78C7-47BE-AE5E-E10140E04643}" type="slidenum">
              <a:rPr lang="en-US" smtClean="0"/>
              <a:t>50</a:t>
            </a:fld>
            <a:endParaRPr lang="en-US" dirty="0"/>
          </a:p>
        </p:txBody>
      </p:sp>
    </p:spTree>
    <p:extLst>
      <p:ext uri="{BB962C8B-B14F-4D97-AF65-F5344CB8AC3E}">
        <p14:creationId xmlns:p14="http://schemas.microsoft.com/office/powerpoint/2010/main" val="36172469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1A9D7-4856-C9A3-D61C-2FD66AB98F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7C9BEE-6CC4-2F95-6F41-242A8E97FCB3}"/>
              </a:ext>
            </a:extLst>
          </p:cNvPr>
          <p:cNvSpPr>
            <a:spLocks noGrp="1"/>
          </p:cNvSpPr>
          <p:nvPr>
            <p:ph type="title"/>
          </p:nvPr>
        </p:nvSpPr>
        <p:spPr>
          <a:xfrm>
            <a:off x="152400" y="365125"/>
            <a:ext cx="8839200" cy="1325563"/>
          </a:xfrm>
        </p:spPr>
        <p:txBody>
          <a:bodyPr/>
          <a:lstStyle/>
          <a:p>
            <a:r>
              <a:rPr lang="en-US" dirty="0"/>
              <a:t>Individual Income Tax Issues – P 581</a:t>
            </a:r>
          </a:p>
        </p:txBody>
      </p:sp>
      <p:sp>
        <p:nvSpPr>
          <p:cNvPr id="4" name="Content Placeholder 3">
            <a:extLst>
              <a:ext uri="{FF2B5EF4-FFF2-40B4-BE49-F238E27FC236}">
                <a16:creationId xmlns:a16="http://schemas.microsoft.com/office/drawing/2014/main" id="{B341E39D-A0B2-F84B-9C67-E7EFB72AB0BF}"/>
              </a:ext>
            </a:extLst>
          </p:cNvPr>
          <p:cNvSpPr>
            <a:spLocks noGrp="1"/>
          </p:cNvSpPr>
          <p:nvPr>
            <p:ph idx="1"/>
          </p:nvPr>
        </p:nvSpPr>
        <p:spPr>
          <a:xfrm>
            <a:off x="628650" y="1690688"/>
            <a:ext cx="7981950" cy="4938712"/>
          </a:xfrm>
          <a:solidFill>
            <a:srgbClr val="F9E9D7"/>
          </a:solidFill>
        </p:spPr>
        <p:txBody>
          <a:bodyPr/>
          <a:lstStyle/>
          <a:p>
            <a:r>
              <a:rPr lang="en-US" sz="3400" b="1" dirty="0"/>
              <a:t>Miscellaneous Itemized Deduction </a:t>
            </a:r>
            <a:r>
              <a:rPr lang="en-US" sz="3400" dirty="0"/>
              <a:t>– Section 70110</a:t>
            </a:r>
          </a:p>
          <a:p>
            <a:pPr lvl="1"/>
            <a:r>
              <a:rPr lang="en-US" sz="3200" dirty="0"/>
              <a:t>IRC 67(g)</a:t>
            </a:r>
          </a:p>
          <a:p>
            <a:pPr lvl="1"/>
            <a:r>
              <a:rPr lang="en-US" sz="3200" dirty="0"/>
              <a:t>Permanently eliminates </a:t>
            </a:r>
            <a:r>
              <a:rPr lang="en-US" sz="3200" b="1" dirty="0"/>
              <a:t>all</a:t>
            </a:r>
            <a:r>
              <a:rPr lang="en-US" sz="3200" dirty="0"/>
              <a:t> miscellaneous itemized deductions </a:t>
            </a:r>
            <a:r>
              <a:rPr lang="en-US" sz="3200" b="1" dirty="0"/>
              <a:t>subject to the 2% AGI floor</a:t>
            </a:r>
            <a:r>
              <a:rPr lang="en-US" sz="3200" dirty="0"/>
              <a:t>, including, for example:</a:t>
            </a:r>
          </a:p>
          <a:p>
            <a:pPr lvl="2"/>
            <a:r>
              <a:rPr lang="en-US" sz="2800" dirty="0"/>
              <a:t>Unreimbursed employee expenses</a:t>
            </a:r>
          </a:p>
          <a:p>
            <a:pPr lvl="2"/>
            <a:r>
              <a:rPr lang="en-US" sz="2800" dirty="0"/>
              <a:t>Hobby expenses</a:t>
            </a:r>
          </a:p>
          <a:p>
            <a:pPr lvl="2"/>
            <a:r>
              <a:rPr lang="en-US" sz="2800" dirty="0"/>
              <a:t>Investment fees</a:t>
            </a:r>
            <a:endParaRPr lang="en-US" sz="2800" dirty="0">
              <a:solidFill>
                <a:schemeClr val="tx1"/>
              </a:solidFill>
            </a:endParaRPr>
          </a:p>
        </p:txBody>
      </p:sp>
      <p:pic>
        <p:nvPicPr>
          <p:cNvPr id="5" name="Picture 4">
            <a:extLst>
              <a:ext uri="{FF2B5EF4-FFF2-40B4-BE49-F238E27FC236}">
                <a16:creationId xmlns:a16="http://schemas.microsoft.com/office/drawing/2014/main" id="{4D6C4719-E640-02FB-EFF2-B24EF610CF33}"/>
              </a:ext>
            </a:extLst>
          </p:cNvPr>
          <p:cNvPicPr>
            <a:picLocks noChangeAspect="1"/>
          </p:cNvPicPr>
          <p:nvPr/>
        </p:nvPicPr>
        <p:blipFill>
          <a:blip r:embed="rId2"/>
          <a:stretch>
            <a:fillRect/>
          </a:stretch>
        </p:blipFill>
        <p:spPr>
          <a:xfrm>
            <a:off x="6915150" y="5029200"/>
            <a:ext cx="1600200" cy="1600200"/>
          </a:xfrm>
          <a:prstGeom prst="rect">
            <a:avLst/>
          </a:prstGeom>
        </p:spPr>
      </p:pic>
    </p:spTree>
    <p:extLst>
      <p:ext uri="{BB962C8B-B14F-4D97-AF65-F5344CB8AC3E}">
        <p14:creationId xmlns:p14="http://schemas.microsoft.com/office/powerpoint/2010/main" val="3787129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22F31-7F76-B0EE-8A3C-57E708BB5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0A2F28-C736-C2FA-A269-8C146B8C49EF}"/>
              </a:ext>
            </a:extLst>
          </p:cNvPr>
          <p:cNvSpPr>
            <a:spLocks noGrp="1"/>
          </p:cNvSpPr>
          <p:nvPr>
            <p:ph type="title"/>
          </p:nvPr>
        </p:nvSpPr>
        <p:spPr>
          <a:xfrm>
            <a:off x="152400" y="365125"/>
            <a:ext cx="8839200" cy="1325563"/>
          </a:xfrm>
        </p:spPr>
        <p:txBody>
          <a:bodyPr/>
          <a:lstStyle/>
          <a:p>
            <a:r>
              <a:rPr lang="en-US" dirty="0"/>
              <a:t>Individual Income Tax Issues – P 581</a:t>
            </a:r>
          </a:p>
        </p:txBody>
      </p:sp>
      <p:sp>
        <p:nvSpPr>
          <p:cNvPr id="4" name="Content Placeholder 3">
            <a:extLst>
              <a:ext uri="{FF2B5EF4-FFF2-40B4-BE49-F238E27FC236}">
                <a16:creationId xmlns:a16="http://schemas.microsoft.com/office/drawing/2014/main" id="{BE803458-0887-8838-F30A-83BFAFFB7EFF}"/>
              </a:ext>
            </a:extLst>
          </p:cNvPr>
          <p:cNvSpPr>
            <a:spLocks noGrp="1"/>
          </p:cNvSpPr>
          <p:nvPr>
            <p:ph idx="1"/>
          </p:nvPr>
        </p:nvSpPr>
        <p:spPr>
          <a:xfrm>
            <a:off x="628650" y="1690688"/>
            <a:ext cx="7981950" cy="4938712"/>
          </a:xfrm>
          <a:solidFill>
            <a:srgbClr val="F9E9D7"/>
          </a:solidFill>
        </p:spPr>
        <p:txBody>
          <a:bodyPr/>
          <a:lstStyle/>
          <a:p>
            <a:r>
              <a:rPr lang="en-US" sz="3400" b="1" dirty="0"/>
              <a:t>Miscellaneous Itemized Deduction – Cont’d</a:t>
            </a:r>
          </a:p>
          <a:p>
            <a:pPr lvl="1"/>
            <a:r>
              <a:rPr lang="en-US" sz="3200" b="1" dirty="0">
                <a:solidFill>
                  <a:schemeClr val="tx1"/>
                </a:solidFill>
              </a:rPr>
              <a:t>Beginning in 2026</a:t>
            </a:r>
            <a:r>
              <a:rPr lang="en-US" sz="3200" dirty="0">
                <a:solidFill>
                  <a:schemeClr val="tx1"/>
                </a:solidFill>
              </a:rPr>
              <a:t>, special exemption for unreimbursed educator expenses allowed as an itemized deduction with </a:t>
            </a:r>
            <a:r>
              <a:rPr lang="en-US" sz="3200" b="1" dirty="0">
                <a:solidFill>
                  <a:schemeClr val="tx1"/>
                </a:solidFill>
              </a:rPr>
              <a:t>no dollar limit</a:t>
            </a:r>
          </a:p>
          <a:p>
            <a:pPr lvl="1"/>
            <a:r>
              <a:rPr lang="en-US" sz="3200" dirty="0">
                <a:solidFill>
                  <a:schemeClr val="tx1"/>
                </a:solidFill>
              </a:rPr>
              <a:t>$ 300 above the line deduction remains available as per IRC 62</a:t>
            </a:r>
          </a:p>
        </p:txBody>
      </p:sp>
      <p:pic>
        <p:nvPicPr>
          <p:cNvPr id="5" name="Picture 4">
            <a:extLst>
              <a:ext uri="{FF2B5EF4-FFF2-40B4-BE49-F238E27FC236}">
                <a16:creationId xmlns:a16="http://schemas.microsoft.com/office/drawing/2014/main" id="{0204698A-D9F3-2ABD-5CD7-FE02B9F4ED94}"/>
              </a:ext>
            </a:extLst>
          </p:cNvPr>
          <p:cNvPicPr>
            <a:picLocks noChangeAspect="1"/>
          </p:cNvPicPr>
          <p:nvPr/>
        </p:nvPicPr>
        <p:blipFill>
          <a:blip r:embed="rId2"/>
          <a:stretch>
            <a:fillRect/>
          </a:stretch>
        </p:blipFill>
        <p:spPr>
          <a:xfrm>
            <a:off x="6019800" y="5416870"/>
            <a:ext cx="1333500" cy="1230923"/>
          </a:xfrm>
          <a:prstGeom prst="rect">
            <a:avLst/>
          </a:prstGeom>
        </p:spPr>
      </p:pic>
    </p:spTree>
    <p:extLst>
      <p:ext uri="{BB962C8B-B14F-4D97-AF65-F5344CB8AC3E}">
        <p14:creationId xmlns:p14="http://schemas.microsoft.com/office/powerpoint/2010/main" val="12760870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FCAC2-9686-DF55-9B23-25791A5622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C505C0-95C6-13AA-87FA-C0E90E442B55}"/>
              </a:ext>
            </a:extLst>
          </p:cNvPr>
          <p:cNvSpPr>
            <a:spLocks noGrp="1"/>
          </p:cNvSpPr>
          <p:nvPr>
            <p:ph type="title"/>
          </p:nvPr>
        </p:nvSpPr>
        <p:spPr>
          <a:xfrm>
            <a:off x="152400" y="365125"/>
            <a:ext cx="8839200" cy="1325563"/>
          </a:xfrm>
        </p:spPr>
        <p:txBody>
          <a:bodyPr/>
          <a:lstStyle/>
          <a:p>
            <a:r>
              <a:rPr lang="en-US" dirty="0"/>
              <a:t>Individual Income Tax Issues – P 581</a:t>
            </a:r>
          </a:p>
        </p:txBody>
      </p:sp>
      <p:sp>
        <p:nvSpPr>
          <p:cNvPr id="4" name="Content Placeholder 3">
            <a:extLst>
              <a:ext uri="{FF2B5EF4-FFF2-40B4-BE49-F238E27FC236}">
                <a16:creationId xmlns:a16="http://schemas.microsoft.com/office/drawing/2014/main" id="{F064C406-D985-9F17-676A-4447104A421E}"/>
              </a:ext>
            </a:extLst>
          </p:cNvPr>
          <p:cNvSpPr>
            <a:spLocks noGrp="1"/>
          </p:cNvSpPr>
          <p:nvPr>
            <p:ph idx="1"/>
          </p:nvPr>
        </p:nvSpPr>
        <p:spPr>
          <a:xfrm>
            <a:off x="628650" y="1690688"/>
            <a:ext cx="7981950" cy="4938712"/>
          </a:xfrm>
          <a:solidFill>
            <a:srgbClr val="F9E9D7"/>
          </a:solidFill>
        </p:spPr>
        <p:txBody>
          <a:bodyPr/>
          <a:lstStyle/>
          <a:p>
            <a:r>
              <a:rPr lang="en-US" sz="3400" b="1" dirty="0"/>
              <a:t>Miscellaneous Itemized Deduction – Cont’d</a:t>
            </a:r>
          </a:p>
          <a:p>
            <a:pPr lvl="1"/>
            <a:r>
              <a:rPr lang="en-US" sz="3200" b="1" i="1" dirty="0"/>
              <a:t>Eligible educator </a:t>
            </a:r>
            <a:r>
              <a:rPr lang="en-US" sz="3200" dirty="0"/>
              <a:t>defined:</a:t>
            </a:r>
          </a:p>
          <a:p>
            <a:pPr lvl="2"/>
            <a:r>
              <a:rPr lang="en-US" sz="2800" dirty="0"/>
              <a:t>K-12 teachers, instructors, counselors, interscholastic sports administrators and coaches, principals, and certain aides</a:t>
            </a:r>
          </a:p>
          <a:p>
            <a:pPr lvl="1"/>
            <a:r>
              <a:rPr lang="en-US" sz="3200" b="1" i="1" dirty="0"/>
              <a:t>Eligible educator expenses </a:t>
            </a:r>
            <a:r>
              <a:rPr lang="en-US" sz="3200" dirty="0"/>
              <a:t>include:</a:t>
            </a:r>
          </a:p>
          <a:p>
            <a:pPr lvl="2"/>
            <a:r>
              <a:rPr lang="en-US" sz="2800" dirty="0"/>
              <a:t>Certain nonathletic instructional equipment</a:t>
            </a:r>
          </a:p>
          <a:p>
            <a:pPr lvl="3"/>
            <a:r>
              <a:rPr lang="en-US" sz="2800" dirty="0">
                <a:solidFill>
                  <a:schemeClr val="tx1"/>
                </a:solidFill>
              </a:rPr>
              <a:t>Books, supplies, equipment</a:t>
            </a:r>
          </a:p>
          <a:p>
            <a:pPr lvl="2"/>
            <a:endParaRPr lang="en-US" sz="2800" dirty="0"/>
          </a:p>
        </p:txBody>
      </p:sp>
      <p:pic>
        <p:nvPicPr>
          <p:cNvPr id="6" name="Picture 5">
            <a:extLst>
              <a:ext uri="{FF2B5EF4-FFF2-40B4-BE49-F238E27FC236}">
                <a16:creationId xmlns:a16="http://schemas.microsoft.com/office/drawing/2014/main" id="{491121CC-842C-C2C6-077B-58106D70ECB2}"/>
              </a:ext>
            </a:extLst>
          </p:cNvPr>
          <p:cNvPicPr>
            <a:picLocks noChangeAspect="1"/>
          </p:cNvPicPr>
          <p:nvPr/>
        </p:nvPicPr>
        <p:blipFill>
          <a:blip r:embed="rId2"/>
          <a:stretch>
            <a:fillRect/>
          </a:stretch>
        </p:blipFill>
        <p:spPr>
          <a:xfrm>
            <a:off x="7620000" y="1981200"/>
            <a:ext cx="1524000" cy="1524000"/>
          </a:xfrm>
          <a:prstGeom prst="rect">
            <a:avLst/>
          </a:prstGeom>
        </p:spPr>
      </p:pic>
    </p:spTree>
    <p:extLst>
      <p:ext uri="{BB962C8B-B14F-4D97-AF65-F5344CB8AC3E}">
        <p14:creationId xmlns:p14="http://schemas.microsoft.com/office/powerpoint/2010/main" val="40803505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C31D2-FF9F-1BB2-5949-3478853A3C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8AF123-3B48-08C1-EAA3-B6D8BE2792F0}"/>
              </a:ext>
            </a:extLst>
          </p:cNvPr>
          <p:cNvSpPr>
            <a:spLocks noGrp="1"/>
          </p:cNvSpPr>
          <p:nvPr>
            <p:ph type="title"/>
          </p:nvPr>
        </p:nvSpPr>
        <p:spPr>
          <a:xfrm>
            <a:off x="152400" y="365125"/>
            <a:ext cx="8839200" cy="1325563"/>
          </a:xfrm>
        </p:spPr>
        <p:txBody>
          <a:bodyPr/>
          <a:lstStyle/>
          <a:p>
            <a:r>
              <a:rPr lang="en-US" dirty="0"/>
              <a:t>Individual Income Tax Issues – P 582</a:t>
            </a:r>
          </a:p>
        </p:txBody>
      </p:sp>
      <p:sp>
        <p:nvSpPr>
          <p:cNvPr id="4" name="Content Placeholder 3">
            <a:extLst>
              <a:ext uri="{FF2B5EF4-FFF2-40B4-BE49-F238E27FC236}">
                <a16:creationId xmlns:a16="http://schemas.microsoft.com/office/drawing/2014/main" id="{85A76338-CE0D-3C6C-A324-ED55FA6AE790}"/>
              </a:ext>
            </a:extLst>
          </p:cNvPr>
          <p:cNvSpPr>
            <a:spLocks noGrp="1"/>
          </p:cNvSpPr>
          <p:nvPr>
            <p:ph idx="1"/>
          </p:nvPr>
        </p:nvSpPr>
        <p:spPr>
          <a:xfrm>
            <a:off x="628650" y="1447800"/>
            <a:ext cx="8134350" cy="4953000"/>
          </a:xfrm>
          <a:solidFill>
            <a:srgbClr val="F9E9D7"/>
          </a:solidFill>
          <a:ln>
            <a:solidFill>
              <a:srgbClr val="FFFFCD"/>
            </a:solidFill>
          </a:ln>
        </p:spPr>
        <p:txBody>
          <a:bodyPr/>
          <a:lstStyle/>
          <a:p>
            <a:r>
              <a:rPr lang="en-US" sz="3400" b="1" dirty="0"/>
              <a:t>Itemized Deductions Limitation </a:t>
            </a:r>
            <a:r>
              <a:rPr lang="en-US" sz="3400" dirty="0"/>
              <a:t>–                 Section 70111</a:t>
            </a:r>
          </a:p>
          <a:p>
            <a:pPr lvl="1"/>
            <a:r>
              <a:rPr lang="en-US" sz="3200" dirty="0"/>
              <a:t>IRC 68</a:t>
            </a:r>
          </a:p>
          <a:p>
            <a:pPr lvl="1"/>
            <a:r>
              <a:rPr lang="en-US" sz="3200" dirty="0">
                <a:solidFill>
                  <a:schemeClr val="tx1"/>
                </a:solidFill>
              </a:rPr>
              <a:t>Permanently repeals the overall “Pease limitation” on itemized deductions beginning </a:t>
            </a:r>
            <a:r>
              <a:rPr lang="en-US" sz="3200" b="1" dirty="0">
                <a:solidFill>
                  <a:schemeClr val="tx1"/>
                </a:solidFill>
              </a:rPr>
              <a:t>after December 31, 2025</a:t>
            </a:r>
            <a:r>
              <a:rPr lang="en-US" sz="3200" dirty="0">
                <a:solidFill>
                  <a:schemeClr val="tx1"/>
                </a:solidFill>
              </a:rPr>
              <a:t> </a:t>
            </a:r>
          </a:p>
          <a:p>
            <a:pPr marL="457200" lvl="1" indent="0">
              <a:buNone/>
            </a:pPr>
            <a:endParaRPr lang="en-US" sz="2300" dirty="0">
              <a:solidFill>
                <a:schemeClr val="tx1"/>
              </a:solidFill>
            </a:endParaRPr>
          </a:p>
        </p:txBody>
      </p:sp>
      <p:pic>
        <p:nvPicPr>
          <p:cNvPr id="6" name="Picture 5">
            <a:extLst>
              <a:ext uri="{FF2B5EF4-FFF2-40B4-BE49-F238E27FC236}">
                <a16:creationId xmlns:a16="http://schemas.microsoft.com/office/drawing/2014/main" id="{48BDD5C2-E517-E80C-0C90-7AEF7BF7B988}"/>
              </a:ext>
            </a:extLst>
          </p:cNvPr>
          <p:cNvPicPr>
            <a:picLocks noChangeAspect="1"/>
          </p:cNvPicPr>
          <p:nvPr/>
        </p:nvPicPr>
        <p:blipFill>
          <a:blip r:embed="rId2"/>
          <a:stretch>
            <a:fillRect/>
          </a:stretch>
        </p:blipFill>
        <p:spPr>
          <a:xfrm>
            <a:off x="3933825" y="4968875"/>
            <a:ext cx="1524000" cy="1524000"/>
          </a:xfrm>
          <a:prstGeom prst="rect">
            <a:avLst/>
          </a:prstGeom>
        </p:spPr>
      </p:pic>
    </p:spTree>
    <p:extLst>
      <p:ext uri="{BB962C8B-B14F-4D97-AF65-F5344CB8AC3E}">
        <p14:creationId xmlns:p14="http://schemas.microsoft.com/office/powerpoint/2010/main" val="34170116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AF6FD-217E-D4CC-B506-0035D57DAD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B23D71-49FF-5BA1-6FB1-2E8E5231BC6B}"/>
              </a:ext>
            </a:extLst>
          </p:cNvPr>
          <p:cNvSpPr>
            <a:spLocks noGrp="1"/>
          </p:cNvSpPr>
          <p:nvPr>
            <p:ph type="title"/>
          </p:nvPr>
        </p:nvSpPr>
        <p:spPr>
          <a:xfrm>
            <a:off x="152400" y="365125"/>
            <a:ext cx="8839200" cy="1325563"/>
          </a:xfrm>
        </p:spPr>
        <p:txBody>
          <a:bodyPr/>
          <a:lstStyle/>
          <a:p>
            <a:r>
              <a:rPr lang="en-US" dirty="0"/>
              <a:t>Individual Income Tax Issues – P 582</a:t>
            </a:r>
          </a:p>
        </p:txBody>
      </p:sp>
      <p:sp>
        <p:nvSpPr>
          <p:cNvPr id="4" name="Content Placeholder 3">
            <a:extLst>
              <a:ext uri="{FF2B5EF4-FFF2-40B4-BE49-F238E27FC236}">
                <a16:creationId xmlns:a16="http://schemas.microsoft.com/office/drawing/2014/main" id="{238977C4-86AC-4C11-0CCC-10B9A8114F00}"/>
              </a:ext>
            </a:extLst>
          </p:cNvPr>
          <p:cNvSpPr>
            <a:spLocks noGrp="1"/>
          </p:cNvSpPr>
          <p:nvPr>
            <p:ph idx="1"/>
          </p:nvPr>
        </p:nvSpPr>
        <p:spPr>
          <a:xfrm>
            <a:off x="628650" y="1447800"/>
            <a:ext cx="8134350" cy="4953000"/>
          </a:xfrm>
          <a:solidFill>
            <a:srgbClr val="F9E9D7"/>
          </a:solidFill>
          <a:ln>
            <a:solidFill>
              <a:srgbClr val="FFFFCD"/>
            </a:solidFill>
          </a:ln>
        </p:spPr>
        <p:txBody>
          <a:bodyPr/>
          <a:lstStyle/>
          <a:p>
            <a:r>
              <a:rPr lang="en-US" sz="3400" b="1" dirty="0"/>
              <a:t>Itemized Deductions Limitation – Cont’d</a:t>
            </a:r>
            <a:endParaRPr lang="en-US" sz="3400" dirty="0"/>
          </a:p>
          <a:p>
            <a:pPr lvl="1"/>
            <a:r>
              <a:rPr lang="en-US" sz="3200" dirty="0">
                <a:solidFill>
                  <a:schemeClr val="tx1"/>
                </a:solidFill>
              </a:rPr>
              <a:t>Replaces “Pease limitation” with a new and </a:t>
            </a:r>
            <a:r>
              <a:rPr lang="en-US" sz="3200" b="1" i="1" dirty="0">
                <a:solidFill>
                  <a:schemeClr val="tx1"/>
                </a:solidFill>
              </a:rPr>
              <a:t>simpler </a:t>
            </a:r>
            <a:r>
              <a:rPr lang="en-US" sz="3200" dirty="0">
                <a:solidFill>
                  <a:schemeClr val="tx1"/>
                </a:solidFill>
              </a:rPr>
              <a:t>overall limitation</a:t>
            </a:r>
          </a:p>
          <a:p>
            <a:pPr lvl="2"/>
            <a:r>
              <a:rPr lang="en-US" sz="2800" dirty="0">
                <a:solidFill>
                  <a:schemeClr val="tx1"/>
                </a:solidFill>
              </a:rPr>
              <a:t>2/37 of lesser of:</a:t>
            </a:r>
          </a:p>
          <a:p>
            <a:pPr lvl="3"/>
            <a:r>
              <a:rPr lang="en-US" sz="2800" dirty="0">
                <a:solidFill>
                  <a:schemeClr val="tx1"/>
                </a:solidFill>
              </a:rPr>
              <a:t>Itemized deductions OR</a:t>
            </a:r>
          </a:p>
          <a:p>
            <a:pPr lvl="3"/>
            <a:r>
              <a:rPr lang="en-US" sz="2800" dirty="0">
                <a:solidFill>
                  <a:schemeClr val="tx1"/>
                </a:solidFill>
              </a:rPr>
              <a:t>Amount of taxable income &gt; 37% bracket threshold</a:t>
            </a:r>
          </a:p>
        </p:txBody>
      </p:sp>
      <p:pic>
        <p:nvPicPr>
          <p:cNvPr id="3" name="Picture 2">
            <a:extLst>
              <a:ext uri="{FF2B5EF4-FFF2-40B4-BE49-F238E27FC236}">
                <a16:creationId xmlns:a16="http://schemas.microsoft.com/office/drawing/2014/main" id="{55E230B6-8967-0B81-D121-F25DC3482866}"/>
              </a:ext>
            </a:extLst>
          </p:cNvPr>
          <p:cNvPicPr>
            <a:picLocks noChangeAspect="1"/>
          </p:cNvPicPr>
          <p:nvPr/>
        </p:nvPicPr>
        <p:blipFill>
          <a:blip r:embed="rId2"/>
          <a:stretch>
            <a:fillRect/>
          </a:stretch>
        </p:blipFill>
        <p:spPr>
          <a:xfrm>
            <a:off x="4086225" y="4953000"/>
            <a:ext cx="1219200" cy="1219200"/>
          </a:xfrm>
          <a:prstGeom prst="rect">
            <a:avLst/>
          </a:prstGeom>
        </p:spPr>
      </p:pic>
    </p:spTree>
    <p:extLst>
      <p:ext uri="{BB962C8B-B14F-4D97-AF65-F5344CB8AC3E}">
        <p14:creationId xmlns:p14="http://schemas.microsoft.com/office/powerpoint/2010/main" val="24229256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165E7-530B-BFE4-F008-EE0E17C8E0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E098E5-3909-07EF-9212-AA2230B690A1}"/>
              </a:ext>
            </a:extLst>
          </p:cNvPr>
          <p:cNvSpPr>
            <a:spLocks noGrp="1"/>
          </p:cNvSpPr>
          <p:nvPr>
            <p:ph type="title"/>
          </p:nvPr>
        </p:nvSpPr>
        <p:spPr>
          <a:xfrm>
            <a:off x="152400" y="365125"/>
            <a:ext cx="8839200" cy="1325563"/>
          </a:xfrm>
        </p:spPr>
        <p:txBody>
          <a:bodyPr/>
          <a:lstStyle/>
          <a:p>
            <a:r>
              <a:rPr lang="en-US" dirty="0"/>
              <a:t>Individual Income Tax Issues – P 582</a:t>
            </a:r>
          </a:p>
        </p:txBody>
      </p:sp>
      <p:sp>
        <p:nvSpPr>
          <p:cNvPr id="4" name="Content Placeholder 3">
            <a:extLst>
              <a:ext uri="{FF2B5EF4-FFF2-40B4-BE49-F238E27FC236}">
                <a16:creationId xmlns:a16="http://schemas.microsoft.com/office/drawing/2014/main" id="{95E4C092-DD0A-A8A5-0D5B-A51611BF66E6}"/>
              </a:ext>
            </a:extLst>
          </p:cNvPr>
          <p:cNvSpPr>
            <a:spLocks noGrp="1"/>
          </p:cNvSpPr>
          <p:nvPr>
            <p:ph idx="1"/>
          </p:nvPr>
        </p:nvSpPr>
        <p:spPr>
          <a:xfrm>
            <a:off x="628650" y="1447800"/>
            <a:ext cx="8134350" cy="4953000"/>
          </a:xfrm>
          <a:solidFill>
            <a:srgbClr val="F9E9D7"/>
          </a:solidFill>
          <a:ln>
            <a:solidFill>
              <a:srgbClr val="FFFFCD"/>
            </a:solidFill>
          </a:ln>
        </p:spPr>
        <p:txBody>
          <a:bodyPr/>
          <a:lstStyle/>
          <a:p>
            <a:r>
              <a:rPr lang="en-US" sz="3400" b="1" dirty="0"/>
              <a:t>Itemized Deductions Limitation – Cont’d</a:t>
            </a:r>
            <a:endParaRPr lang="en-US" sz="3400" dirty="0"/>
          </a:p>
          <a:p>
            <a:pPr lvl="1"/>
            <a:r>
              <a:rPr lang="en-US" sz="3200" b="1" dirty="0">
                <a:solidFill>
                  <a:schemeClr val="tx1"/>
                </a:solidFill>
              </a:rPr>
              <a:t>Example 14.1</a:t>
            </a:r>
          </a:p>
          <a:p>
            <a:pPr lvl="2"/>
            <a:r>
              <a:rPr lang="en-US" sz="2800" dirty="0">
                <a:solidFill>
                  <a:schemeClr val="tx1"/>
                </a:solidFill>
              </a:rPr>
              <a:t>Limit on Itemized Deductions – 37% Bracket</a:t>
            </a:r>
          </a:p>
          <a:p>
            <a:pPr lvl="1"/>
            <a:r>
              <a:rPr lang="en-US" sz="3200" b="1" dirty="0">
                <a:solidFill>
                  <a:schemeClr val="tx1"/>
                </a:solidFill>
              </a:rPr>
              <a:t>Example 14.2</a:t>
            </a:r>
          </a:p>
          <a:p>
            <a:pPr lvl="2"/>
            <a:r>
              <a:rPr lang="en-US" sz="2800" dirty="0">
                <a:solidFill>
                  <a:schemeClr val="tx1"/>
                </a:solidFill>
              </a:rPr>
              <a:t>No Limit on Itemized Deductions – 35% Bracket</a:t>
            </a:r>
          </a:p>
        </p:txBody>
      </p:sp>
      <p:pic>
        <p:nvPicPr>
          <p:cNvPr id="7" name="Picture 6">
            <a:extLst>
              <a:ext uri="{FF2B5EF4-FFF2-40B4-BE49-F238E27FC236}">
                <a16:creationId xmlns:a16="http://schemas.microsoft.com/office/drawing/2014/main" id="{71C4F505-6793-04D9-DD76-8F6725F71747}"/>
              </a:ext>
            </a:extLst>
          </p:cNvPr>
          <p:cNvPicPr>
            <a:picLocks noChangeAspect="1"/>
          </p:cNvPicPr>
          <p:nvPr/>
        </p:nvPicPr>
        <p:blipFill>
          <a:blip r:embed="rId2"/>
          <a:stretch>
            <a:fillRect/>
          </a:stretch>
        </p:blipFill>
        <p:spPr>
          <a:xfrm>
            <a:off x="4574628" y="4574628"/>
            <a:ext cx="1597572" cy="1597572"/>
          </a:xfrm>
          <a:prstGeom prst="rect">
            <a:avLst/>
          </a:prstGeom>
        </p:spPr>
      </p:pic>
    </p:spTree>
    <p:extLst>
      <p:ext uri="{BB962C8B-B14F-4D97-AF65-F5344CB8AC3E}">
        <p14:creationId xmlns:p14="http://schemas.microsoft.com/office/powerpoint/2010/main" val="27637535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8489D-FFAF-7924-A108-A49571FBBC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9EF7B4-37AE-3FF2-6EF4-64518A806427}"/>
              </a:ext>
            </a:extLst>
          </p:cNvPr>
          <p:cNvSpPr>
            <a:spLocks noGrp="1"/>
          </p:cNvSpPr>
          <p:nvPr>
            <p:ph type="title"/>
          </p:nvPr>
        </p:nvSpPr>
        <p:spPr>
          <a:xfrm>
            <a:off x="152400" y="365125"/>
            <a:ext cx="8839200" cy="1325563"/>
          </a:xfrm>
        </p:spPr>
        <p:txBody>
          <a:bodyPr/>
          <a:lstStyle/>
          <a:p>
            <a:r>
              <a:rPr lang="en-US" dirty="0"/>
              <a:t>Individual Income Tax Issues – P 582</a:t>
            </a:r>
          </a:p>
        </p:txBody>
      </p:sp>
      <p:sp>
        <p:nvSpPr>
          <p:cNvPr id="4" name="Content Placeholder 3">
            <a:extLst>
              <a:ext uri="{FF2B5EF4-FFF2-40B4-BE49-F238E27FC236}">
                <a16:creationId xmlns:a16="http://schemas.microsoft.com/office/drawing/2014/main" id="{860A7C8C-F982-5DA7-D730-D3F5EB87027C}"/>
              </a:ext>
            </a:extLst>
          </p:cNvPr>
          <p:cNvSpPr>
            <a:spLocks noGrp="1"/>
          </p:cNvSpPr>
          <p:nvPr>
            <p:ph idx="1"/>
          </p:nvPr>
        </p:nvSpPr>
        <p:spPr>
          <a:xfrm>
            <a:off x="628650" y="1447800"/>
            <a:ext cx="7981950" cy="4953000"/>
          </a:xfrm>
          <a:solidFill>
            <a:srgbClr val="F9E9D7"/>
          </a:solidFill>
          <a:ln>
            <a:solidFill>
              <a:srgbClr val="FFFFCD"/>
            </a:solidFill>
          </a:ln>
        </p:spPr>
        <p:txBody>
          <a:bodyPr/>
          <a:lstStyle/>
          <a:p>
            <a:r>
              <a:rPr lang="en-US" sz="3400" b="1" dirty="0"/>
              <a:t>Moving Expenses Deduction </a:t>
            </a:r>
            <a:r>
              <a:rPr lang="en-US" sz="3400" dirty="0"/>
              <a:t>–                     Section 70113</a:t>
            </a:r>
          </a:p>
          <a:p>
            <a:pPr lvl="1"/>
            <a:r>
              <a:rPr lang="en-US" sz="3200" b="1" dirty="0"/>
              <a:t>Beginning 2026, </a:t>
            </a:r>
            <a:r>
              <a:rPr lang="en-US" sz="3200" dirty="0"/>
              <a:t>IRC 217(k) permanently repeals the </a:t>
            </a:r>
            <a:r>
              <a:rPr lang="en-US" sz="3200" b="1" dirty="0"/>
              <a:t>deduction</a:t>
            </a:r>
            <a:r>
              <a:rPr lang="en-US" sz="3200" dirty="0"/>
              <a:t> for moving expenses </a:t>
            </a:r>
            <a:r>
              <a:rPr lang="en-US" sz="3200" b="1" dirty="0"/>
              <a:t>except </a:t>
            </a:r>
          </a:p>
          <a:p>
            <a:pPr lvl="2"/>
            <a:r>
              <a:rPr lang="en-US" sz="2800" dirty="0"/>
              <a:t>Certain Armed Forces and Intelligence Community personnel</a:t>
            </a:r>
          </a:p>
          <a:p>
            <a:pPr marL="457200" lvl="1" indent="0">
              <a:buNone/>
            </a:pPr>
            <a:endParaRPr lang="en-US" sz="2300" dirty="0">
              <a:solidFill>
                <a:schemeClr val="tx1"/>
              </a:solidFill>
            </a:endParaRPr>
          </a:p>
        </p:txBody>
      </p:sp>
      <p:pic>
        <p:nvPicPr>
          <p:cNvPr id="5" name="Picture 4">
            <a:extLst>
              <a:ext uri="{FF2B5EF4-FFF2-40B4-BE49-F238E27FC236}">
                <a16:creationId xmlns:a16="http://schemas.microsoft.com/office/drawing/2014/main" id="{035ACCAA-AB3D-C95F-315B-F35C4CC1B877}"/>
              </a:ext>
            </a:extLst>
          </p:cNvPr>
          <p:cNvPicPr>
            <a:picLocks noChangeAspect="1"/>
          </p:cNvPicPr>
          <p:nvPr/>
        </p:nvPicPr>
        <p:blipFill>
          <a:blip r:embed="rId2"/>
          <a:stretch>
            <a:fillRect/>
          </a:stretch>
        </p:blipFill>
        <p:spPr>
          <a:xfrm>
            <a:off x="247650" y="5334000"/>
            <a:ext cx="1325563" cy="1325563"/>
          </a:xfrm>
          <a:prstGeom prst="rect">
            <a:avLst/>
          </a:prstGeom>
        </p:spPr>
      </p:pic>
    </p:spTree>
    <p:extLst>
      <p:ext uri="{BB962C8B-B14F-4D97-AF65-F5344CB8AC3E}">
        <p14:creationId xmlns:p14="http://schemas.microsoft.com/office/powerpoint/2010/main" val="41062911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FE046-AF51-B74C-A929-12AF1A83ED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E35500-DB9C-5FEC-3A29-5A1C456779D0}"/>
              </a:ext>
            </a:extLst>
          </p:cNvPr>
          <p:cNvSpPr>
            <a:spLocks noGrp="1"/>
          </p:cNvSpPr>
          <p:nvPr>
            <p:ph type="title"/>
          </p:nvPr>
        </p:nvSpPr>
        <p:spPr>
          <a:xfrm>
            <a:off x="152400" y="365125"/>
            <a:ext cx="8839200" cy="1325563"/>
          </a:xfrm>
        </p:spPr>
        <p:txBody>
          <a:bodyPr/>
          <a:lstStyle/>
          <a:p>
            <a:r>
              <a:rPr lang="en-US" dirty="0"/>
              <a:t>Individual Income Tax Issues – P 582</a:t>
            </a:r>
          </a:p>
        </p:txBody>
      </p:sp>
      <p:sp>
        <p:nvSpPr>
          <p:cNvPr id="4" name="Content Placeholder 3">
            <a:extLst>
              <a:ext uri="{FF2B5EF4-FFF2-40B4-BE49-F238E27FC236}">
                <a16:creationId xmlns:a16="http://schemas.microsoft.com/office/drawing/2014/main" id="{EF76255A-F63E-824F-9B4C-DCFA41B4FD4F}"/>
              </a:ext>
            </a:extLst>
          </p:cNvPr>
          <p:cNvSpPr>
            <a:spLocks noGrp="1"/>
          </p:cNvSpPr>
          <p:nvPr>
            <p:ph idx="1"/>
          </p:nvPr>
        </p:nvSpPr>
        <p:spPr>
          <a:xfrm>
            <a:off x="628650" y="1447800"/>
            <a:ext cx="8134350" cy="4953000"/>
          </a:xfrm>
          <a:solidFill>
            <a:srgbClr val="F9E9D7"/>
          </a:solidFill>
          <a:ln>
            <a:solidFill>
              <a:srgbClr val="FFFFCD"/>
            </a:solidFill>
          </a:ln>
        </p:spPr>
        <p:txBody>
          <a:bodyPr/>
          <a:lstStyle/>
          <a:p>
            <a:r>
              <a:rPr lang="en-US" sz="3400" b="1" dirty="0"/>
              <a:t>Moving Expenses Exclusion – Cont’d</a:t>
            </a:r>
            <a:endParaRPr lang="en-US" sz="3400" dirty="0"/>
          </a:p>
          <a:p>
            <a:pPr lvl="1"/>
            <a:r>
              <a:rPr lang="en-US" sz="3200" b="1" dirty="0"/>
              <a:t>Beginning 2026, </a:t>
            </a:r>
            <a:r>
              <a:rPr lang="en-US" sz="3200" dirty="0"/>
              <a:t>IRC 132 permanently eliminates the </a:t>
            </a:r>
            <a:r>
              <a:rPr lang="en-US" sz="3200" b="1" dirty="0"/>
              <a:t>exclusion</a:t>
            </a:r>
            <a:r>
              <a:rPr lang="en-US" sz="3200" dirty="0"/>
              <a:t> from income for reimbursed moving expenses </a:t>
            </a:r>
            <a:r>
              <a:rPr lang="en-US" sz="3200" b="1" dirty="0"/>
              <a:t>except</a:t>
            </a:r>
          </a:p>
          <a:p>
            <a:pPr lvl="2"/>
            <a:r>
              <a:rPr lang="en-US" sz="2800" dirty="0"/>
              <a:t>Certain Armed Forces and Intelligence Community personnel</a:t>
            </a:r>
          </a:p>
          <a:p>
            <a:pPr lvl="1"/>
            <a:endParaRPr lang="en-US" sz="2300" dirty="0">
              <a:solidFill>
                <a:schemeClr val="tx1"/>
              </a:solidFill>
            </a:endParaRPr>
          </a:p>
        </p:txBody>
      </p:sp>
      <p:pic>
        <p:nvPicPr>
          <p:cNvPr id="3" name="Picture 2">
            <a:extLst>
              <a:ext uri="{FF2B5EF4-FFF2-40B4-BE49-F238E27FC236}">
                <a16:creationId xmlns:a16="http://schemas.microsoft.com/office/drawing/2014/main" id="{F41286E4-37C4-6980-E94B-FCE2542170E3}"/>
              </a:ext>
            </a:extLst>
          </p:cNvPr>
          <p:cNvPicPr>
            <a:picLocks noChangeAspect="1"/>
          </p:cNvPicPr>
          <p:nvPr/>
        </p:nvPicPr>
        <p:blipFill>
          <a:blip r:embed="rId2"/>
          <a:stretch>
            <a:fillRect/>
          </a:stretch>
        </p:blipFill>
        <p:spPr>
          <a:xfrm>
            <a:off x="247650" y="5334000"/>
            <a:ext cx="1325563" cy="1325563"/>
          </a:xfrm>
          <a:prstGeom prst="rect">
            <a:avLst/>
          </a:prstGeom>
        </p:spPr>
      </p:pic>
    </p:spTree>
    <p:extLst>
      <p:ext uri="{BB962C8B-B14F-4D97-AF65-F5344CB8AC3E}">
        <p14:creationId xmlns:p14="http://schemas.microsoft.com/office/powerpoint/2010/main" val="9610710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BAA59-AC06-86F1-8F26-2EAFF8BFC6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08B625-8EFB-0AA9-D97F-EAB5A989E178}"/>
              </a:ext>
            </a:extLst>
          </p:cNvPr>
          <p:cNvSpPr>
            <a:spLocks noGrp="1"/>
          </p:cNvSpPr>
          <p:nvPr>
            <p:ph type="title"/>
          </p:nvPr>
        </p:nvSpPr>
        <p:spPr>
          <a:xfrm>
            <a:off x="152400" y="365125"/>
            <a:ext cx="8839200" cy="1325563"/>
          </a:xfrm>
        </p:spPr>
        <p:txBody>
          <a:bodyPr/>
          <a:lstStyle/>
          <a:p>
            <a:r>
              <a:rPr lang="en-US" dirty="0"/>
              <a:t>Individual Income Tax Issues – P 583</a:t>
            </a:r>
          </a:p>
        </p:txBody>
      </p:sp>
      <p:sp>
        <p:nvSpPr>
          <p:cNvPr id="4" name="Content Placeholder 3">
            <a:extLst>
              <a:ext uri="{FF2B5EF4-FFF2-40B4-BE49-F238E27FC236}">
                <a16:creationId xmlns:a16="http://schemas.microsoft.com/office/drawing/2014/main" id="{5B2230B2-D6D2-C455-0E23-F4321501CB16}"/>
              </a:ext>
            </a:extLst>
          </p:cNvPr>
          <p:cNvSpPr>
            <a:spLocks noGrp="1"/>
          </p:cNvSpPr>
          <p:nvPr>
            <p:ph idx="1"/>
          </p:nvPr>
        </p:nvSpPr>
        <p:spPr>
          <a:xfrm>
            <a:off x="628650" y="1447800"/>
            <a:ext cx="8134350" cy="4953000"/>
          </a:xfrm>
          <a:solidFill>
            <a:srgbClr val="F9E9D7"/>
          </a:solidFill>
          <a:ln>
            <a:solidFill>
              <a:srgbClr val="FFFFCD"/>
            </a:solidFill>
          </a:ln>
        </p:spPr>
        <p:txBody>
          <a:bodyPr/>
          <a:lstStyle/>
          <a:p>
            <a:r>
              <a:rPr lang="en-US" sz="3400" b="1" dirty="0"/>
              <a:t>Termination of Deduction for Personal Exemptions </a:t>
            </a:r>
            <a:r>
              <a:rPr lang="en-US" sz="3400" dirty="0"/>
              <a:t>– Section 70103</a:t>
            </a:r>
          </a:p>
          <a:p>
            <a:pPr lvl="1"/>
            <a:r>
              <a:rPr lang="en-US" sz="3200" dirty="0"/>
              <a:t>OBBB permanently </a:t>
            </a:r>
            <a:r>
              <a:rPr lang="en-US" sz="3200" b="1" dirty="0"/>
              <a:t>repealed </a:t>
            </a:r>
            <a:r>
              <a:rPr lang="en-US" sz="3200" dirty="0"/>
              <a:t>the personal exemption</a:t>
            </a:r>
          </a:p>
          <a:p>
            <a:pPr lvl="1"/>
            <a:r>
              <a:rPr lang="en-US" sz="3200" dirty="0"/>
              <a:t>However, you must know the rules for other tax issues</a:t>
            </a:r>
          </a:p>
          <a:p>
            <a:pPr lvl="2"/>
            <a:r>
              <a:rPr lang="en-US" sz="2800" dirty="0"/>
              <a:t>Filing status</a:t>
            </a:r>
          </a:p>
          <a:p>
            <a:pPr lvl="2"/>
            <a:r>
              <a:rPr lang="en-US" sz="2800" dirty="0"/>
              <a:t>Child tax credit</a:t>
            </a:r>
          </a:p>
          <a:p>
            <a:pPr lvl="2"/>
            <a:r>
              <a:rPr lang="en-US" sz="2800" dirty="0"/>
              <a:t>Earned income tax credit</a:t>
            </a:r>
          </a:p>
        </p:txBody>
      </p:sp>
      <p:pic>
        <p:nvPicPr>
          <p:cNvPr id="5" name="Picture 4">
            <a:extLst>
              <a:ext uri="{FF2B5EF4-FFF2-40B4-BE49-F238E27FC236}">
                <a16:creationId xmlns:a16="http://schemas.microsoft.com/office/drawing/2014/main" id="{F07934CD-2FEF-C55E-852D-F9FBC44C803A}"/>
              </a:ext>
            </a:extLst>
          </p:cNvPr>
          <p:cNvPicPr>
            <a:picLocks noChangeAspect="1"/>
          </p:cNvPicPr>
          <p:nvPr/>
        </p:nvPicPr>
        <p:blipFill>
          <a:blip r:embed="rId2"/>
          <a:stretch>
            <a:fillRect/>
          </a:stretch>
        </p:blipFill>
        <p:spPr>
          <a:xfrm>
            <a:off x="6468460" y="4766441"/>
            <a:ext cx="2057400" cy="2057400"/>
          </a:xfrm>
          <a:prstGeom prst="rect">
            <a:avLst/>
          </a:prstGeom>
        </p:spPr>
      </p:pic>
    </p:spTree>
    <p:extLst>
      <p:ext uri="{BB962C8B-B14F-4D97-AF65-F5344CB8AC3E}">
        <p14:creationId xmlns:p14="http://schemas.microsoft.com/office/powerpoint/2010/main" val="3738839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A264D-7C5E-EA1B-8DE5-744A33EE54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FE02581-00DF-A1AE-F74D-8E938F10DE95}"/>
              </a:ext>
            </a:extLst>
          </p:cNvPr>
          <p:cNvSpPr>
            <a:spLocks noGrp="1"/>
          </p:cNvSpPr>
          <p:nvPr>
            <p:ph type="title"/>
          </p:nvPr>
        </p:nvSpPr>
        <p:spPr>
          <a:xfrm>
            <a:off x="457200" y="533400"/>
            <a:ext cx="8229600" cy="792162"/>
          </a:xfrm>
        </p:spPr>
        <p:txBody>
          <a:bodyPr wrap="square" anchor="t">
            <a:normAutofit fontScale="90000"/>
          </a:bodyPr>
          <a:lstStyle/>
          <a:p>
            <a:r>
              <a:rPr lang="en-US" dirty="0"/>
              <a:t>Circular 230 </a:t>
            </a:r>
            <a:r>
              <a:rPr lang="en-US" dirty="0">
                <a:solidFill>
                  <a:srgbClr val="FF0000"/>
                </a:solidFill>
              </a:rPr>
              <a:t>Proposed</a:t>
            </a:r>
            <a:r>
              <a:rPr lang="en-US" dirty="0"/>
              <a:t> Regs – P 573</a:t>
            </a:r>
          </a:p>
        </p:txBody>
      </p:sp>
      <p:sp>
        <p:nvSpPr>
          <p:cNvPr id="2" name="Content Placeholder 1">
            <a:extLst>
              <a:ext uri="{FF2B5EF4-FFF2-40B4-BE49-F238E27FC236}">
                <a16:creationId xmlns:a16="http://schemas.microsoft.com/office/drawing/2014/main" id="{A42C7E81-7B22-D854-1D18-0C14030F4581}"/>
              </a:ext>
            </a:extLst>
          </p:cNvPr>
          <p:cNvSpPr>
            <a:spLocks noGrp="1"/>
          </p:cNvSpPr>
          <p:nvPr>
            <p:ph sz="half" idx="2"/>
          </p:nvPr>
        </p:nvSpPr>
        <p:spPr>
          <a:xfrm>
            <a:off x="381000" y="1524001"/>
            <a:ext cx="8382000" cy="4419600"/>
          </a:xfrm>
          <a:solidFill>
            <a:srgbClr val="FFFFCD"/>
          </a:solidFill>
          <a:ln w="25400">
            <a:solidFill>
              <a:srgbClr val="0027A4"/>
            </a:solidFill>
          </a:ln>
          <a:effectLst>
            <a:outerShdw blurRad="50800" dist="101600" dir="2700000" algn="tl" rotWithShape="0">
              <a:prstClr val="black">
                <a:alpha val="40000"/>
              </a:prstClr>
            </a:outerShdw>
          </a:effectLst>
        </p:spPr>
        <p:txBody>
          <a:bodyPr/>
          <a:lstStyle/>
          <a:p>
            <a:pPr>
              <a:lnSpc>
                <a:spcPct val="107000"/>
              </a:lnSpc>
              <a:spcBef>
                <a:spcPts val="0"/>
              </a:spcBef>
              <a:spcAft>
                <a:spcPts val="800"/>
              </a:spcAft>
            </a:pPr>
            <a:r>
              <a:rPr lang="en-US" sz="3400" b="1" kern="1200" dirty="0">
                <a:latin typeface="+mj-lt"/>
                <a:cs typeface="Times New Roman" panose="02020603050405020304" pitchFamily="18" charset="0"/>
              </a:rPr>
              <a:t>Knowledge of Error or Omission</a:t>
            </a:r>
          </a:p>
          <a:p>
            <a:pPr lvl="1">
              <a:lnSpc>
                <a:spcPct val="107000"/>
              </a:lnSpc>
              <a:spcBef>
                <a:spcPts val="0"/>
              </a:spcBef>
              <a:spcAft>
                <a:spcPts val="800"/>
              </a:spcAft>
            </a:pPr>
            <a:r>
              <a:rPr lang="en-US" sz="3200" b="1" kern="1200" dirty="0">
                <a:solidFill>
                  <a:srgbClr val="FF0000"/>
                </a:solidFill>
                <a:latin typeface="+mj-lt"/>
                <a:cs typeface="Times New Roman" panose="02020603050405020304" pitchFamily="18" charset="0"/>
              </a:rPr>
              <a:t>Proposed law</a:t>
            </a:r>
          </a:p>
          <a:p>
            <a:pPr lvl="2">
              <a:lnSpc>
                <a:spcPct val="107000"/>
              </a:lnSpc>
              <a:spcBef>
                <a:spcPts val="0"/>
              </a:spcBef>
              <a:spcAft>
                <a:spcPts val="800"/>
              </a:spcAft>
            </a:pPr>
            <a:r>
              <a:rPr lang="en-US" sz="3000" kern="1200" dirty="0">
                <a:solidFill>
                  <a:schemeClr val="tx1"/>
                </a:solidFill>
                <a:latin typeface="+mj-lt"/>
                <a:cs typeface="Times New Roman" panose="02020603050405020304" pitchFamily="18" charset="0"/>
              </a:rPr>
              <a:t>Clarifies that the noncompliance, error, or omission may have been made by the:</a:t>
            </a:r>
          </a:p>
          <a:p>
            <a:pPr lvl="3">
              <a:lnSpc>
                <a:spcPct val="107000"/>
              </a:lnSpc>
              <a:spcBef>
                <a:spcPts val="0"/>
              </a:spcBef>
              <a:spcAft>
                <a:spcPts val="800"/>
              </a:spcAft>
            </a:pPr>
            <a:r>
              <a:rPr lang="en-US" sz="2800" kern="1200" dirty="0">
                <a:solidFill>
                  <a:schemeClr val="tx1"/>
                </a:solidFill>
                <a:latin typeface="+mj-lt"/>
                <a:cs typeface="Times New Roman" panose="02020603050405020304" pitchFamily="18" charset="0"/>
              </a:rPr>
              <a:t>Client</a:t>
            </a:r>
          </a:p>
          <a:p>
            <a:pPr lvl="3">
              <a:lnSpc>
                <a:spcPct val="107000"/>
              </a:lnSpc>
              <a:spcBef>
                <a:spcPts val="0"/>
              </a:spcBef>
              <a:spcAft>
                <a:spcPts val="800"/>
              </a:spcAft>
            </a:pPr>
            <a:r>
              <a:rPr lang="en-US" sz="2800" kern="1200" dirty="0">
                <a:solidFill>
                  <a:schemeClr val="tx1"/>
                </a:solidFill>
                <a:latin typeface="+mj-lt"/>
                <a:cs typeface="Times New Roman" panose="02020603050405020304" pitchFamily="18" charset="0"/>
              </a:rPr>
              <a:t>Practitioner</a:t>
            </a:r>
          </a:p>
          <a:p>
            <a:pPr lvl="3">
              <a:lnSpc>
                <a:spcPct val="107000"/>
              </a:lnSpc>
              <a:spcBef>
                <a:spcPts val="0"/>
              </a:spcBef>
              <a:spcAft>
                <a:spcPts val="800"/>
              </a:spcAft>
            </a:pPr>
            <a:r>
              <a:rPr lang="en-US" sz="2800" kern="1200" dirty="0">
                <a:solidFill>
                  <a:schemeClr val="tx1"/>
                </a:solidFill>
                <a:latin typeface="+mj-lt"/>
                <a:cs typeface="Times New Roman" panose="02020603050405020304" pitchFamily="18" charset="0"/>
              </a:rPr>
              <a:t>Prior Practitioner</a:t>
            </a:r>
          </a:p>
          <a:p>
            <a:pPr marL="914400" lvl="2" indent="0">
              <a:lnSpc>
                <a:spcPct val="107000"/>
              </a:lnSpc>
              <a:spcBef>
                <a:spcPts val="0"/>
              </a:spcBef>
              <a:spcAft>
                <a:spcPts val="800"/>
              </a:spcAft>
              <a:buNone/>
            </a:pPr>
            <a:endParaRPr lang="en-US" sz="3200" b="1" kern="1200" dirty="0">
              <a:solidFill>
                <a:schemeClr val="tx1"/>
              </a:solidFill>
              <a:latin typeface="+mj-lt"/>
              <a:cs typeface="Times New Roman" panose="02020603050405020304" pitchFamily="18" charset="0"/>
            </a:endParaRPr>
          </a:p>
          <a:p>
            <a:pPr marL="0" indent="0">
              <a:lnSpc>
                <a:spcPct val="107000"/>
              </a:lnSpc>
              <a:spcBef>
                <a:spcPts val="0"/>
              </a:spcBef>
              <a:spcAft>
                <a:spcPts val="800"/>
              </a:spcAft>
              <a:buNone/>
            </a:pPr>
            <a:endParaRPr lang="en-US" sz="3400" kern="1200" dirty="0">
              <a:latin typeface="+mj-lt"/>
              <a:cs typeface="Times New Roman" panose="02020603050405020304" pitchFamily="18" charset="0"/>
            </a:endParaRPr>
          </a:p>
          <a:p>
            <a:pPr marL="0" marR="0" lvl="0" indent="0">
              <a:lnSpc>
                <a:spcPct val="107000"/>
              </a:lnSpc>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91540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FA9E5-298B-7022-501D-6C9BE0B809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65018F-536A-E125-1861-7086E8A4B2EA}"/>
              </a:ext>
            </a:extLst>
          </p:cNvPr>
          <p:cNvSpPr>
            <a:spLocks noGrp="1"/>
          </p:cNvSpPr>
          <p:nvPr>
            <p:ph type="title"/>
          </p:nvPr>
        </p:nvSpPr>
        <p:spPr>
          <a:xfrm>
            <a:off x="457200" y="533400"/>
            <a:ext cx="8229600" cy="792162"/>
          </a:xfrm>
        </p:spPr>
        <p:txBody>
          <a:bodyPr wrap="square" anchor="t">
            <a:normAutofit/>
          </a:bodyPr>
          <a:lstStyle/>
          <a:p>
            <a:r>
              <a:rPr lang="en-US" dirty="0"/>
              <a:t>TCJA Provisions Made Permanent</a:t>
            </a:r>
          </a:p>
        </p:txBody>
      </p:sp>
      <p:graphicFrame>
        <p:nvGraphicFramePr>
          <p:cNvPr id="6" name="Content Placeholder 3">
            <a:extLst>
              <a:ext uri="{FF2B5EF4-FFF2-40B4-BE49-F238E27FC236}">
                <a16:creationId xmlns:a16="http://schemas.microsoft.com/office/drawing/2014/main" id="{38660419-3BE0-1011-BA93-3B7C88384018}"/>
              </a:ext>
            </a:extLst>
          </p:cNvPr>
          <p:cNvGraphicFramePr>
            <a:graphicFrameLocks noGrp="1"/>
          </p:cNvGraphicFramePr>
          <p:nvPr>
            <p:ph sz="half" idx="1"/>
          </p:nvPr>
        </p:nvGraphicFramePr>
        <p:xfrm>
          <a:off x="457200" y="1463040"/>
          <a:ext cx="8339328" cy="4861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2212F85-1E6E-5E26-556E-0B0D32ABC4FA}"/>
              </a:ext>
            </a:extLst>
          </p:cNvPr>
          <p:cNvSpPr>
            <a:spLocks noGrp="1"/>
          </p:cNvSpPr>
          <p:nvPr>
            <p:ph type="sldNum" sz="quarter" idx="12"/>
          </p:nvPr>
        </p:nvSpPr>
        <p:spPr/>
        <p:txBody>
          <a:bodyPr/>
          <a:lstStyle/>
          <a:p>
            <a:fld id="{48F63A3B-78C7-47BE-AE5E-E10140E04643}" type="slidenum">
              <a:rPr lang="en-US" smtClean="0"/>
              <a:t>60</a:t>
            </a:fld>
            <a:endParaRPr lang="en-US" dirty="0"/>
          </a:p>
        </p:txBody>
      </p:sp>
    </p:spTree>
    <p:extLst>
      <p:ext uri="{BB962C8B-B14F-4D97-AF65-F5344CB8AC3E}">
        <p14:creationId xmlns:p14="http://schemas.microsoft.com/office/powerpoint/2010/main" val="11573033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E04C9-BCBB-8935-DE27-637869F6D8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48ACEB-7DEA-CAA3-87D3-AEB9828BC395}"/>
              </a:ext>
            </a:extLst>
          </p:cNvPr>
          <p:cNvSpPr>
            <a:spLocks noGrp="1"/>
          </p:cNvSpPr>
          <p:nvPr>
            <p:ph type="title"/>
          </p:nvPr>
        </p:nvSpPr>
        <p:spPr>
          <a:xfrm>
            <a:off x="228600" y="365125"/>
            <a:ext cx="8686800" cy="1325563"/>
          </a:xfrm>
        </p:spPr>
        <p:txBody>
          <a:bodyPr/>
          <a:lstStyle/>
          <a:p>
            <a:r>
              <a:rPr lang="en-US" dirty="0"/>
              <a:t>Individual Income Tax Issues – P 583</a:t>
            </a:r>
          </a:p>
        </p:txBody>
      </p:sp>
      <p:sp>
        <p:nvSpPr>
          <p:cNvPr id="4" name="Content Placeholder 3">
            <a:extLst>
              <a:ext uri="{FF2B5EF4-FFF2-40B4-BE49-F238E27FC236}">
                <a16:creationId xmlns:a16="http://schemas.microsoft.com/office/drawing/2014/main" id="{AA74FA31-3755-B9C7-604A-536ED2A5BA83}"/>
              </a:ext>
            </a:extLst>
          </p:cNvPr>
          <p:cNvSpPr>
            <a:spLocks noGrp="1"/>
          </p:cNvSpPr>
          <p:nvPr>
            <p:ph idx="1"/>
          </p:nvPr>
        </p:nvSpPr>
        <p:spPr>
          <a:xfrm>
            <a:off x="628650" y="1447800"/>
            <a:ext cx="8058150" cy="5045075"/>
          </a:xfrm>
          <a:solidFill>
            <a:srgbClr val="F9E9D7"/>
          </a:solidFill>
        </p:spPr>
        <p:txBody>
          <a:bodyPr/>
          <a:lstStyle/>
          <a:p>
            <a:r>
              <a:rPr lang="en-US" sz="3400" b="1" dirty="0"/>
              <a:t>Temporary Senior (65 or older) Deduction </a:t>
            </a:r>
            <a:r>
              <a:rPr lang="en-US" sz="3400" dirty="0"/>
              <a:t>- Section 70103</a:t>
            </a:r>
          </a:p>
          <a:p>
            <a:pPr lvl="1"/>
            <a:r>
              <a:rPr lang="en-US" sz="3200" dirty="0"/>
              <a:t>IRC 151</a:t>
            </a:r>
          </a:p>
          <a:p>
            <a:pPr lvl="1"/>
            <a:r>
              <a:rPr lang="en-US" sz="3200" dirty="0"/>
              <a:t>Tax years 2025-2028</a:t>
            </a:r>
          </a:p>
          <a:p>
            <a:pPr lvl="1"/>
            <a:r>
              <a:rPr lang="en-US" sz="3200" b="1" dirty="0"/>
              <a:t>New</a:t>
            </a:r>
            <a:r>
              <a:rPr lang="en-US" sz="3200" dirty="0"/>
              <a:t> additional $ 6,000 “standard deduction”</a:t>
            </a:r>
          </a:p>
          <a:p>
            <a:pPr lvl="1"/>
            <a:r>
              <a:rPr lang="en-US" sz="3200" dirty="0"/>
              <a:t>Available to taxpayers who itemize, too!</a:t>
            </a:r>
          </a:p>
          <a:p>
            <a:pPr lvl="1"/>
            <a:r>
              <a:rPr lang="en-US" sz="3200" dirty="0"/>
              <a:t>Married senior(s)?  Must file MFJ!</a:t>
            </a:r>
          </a:p>
        </p:txBody>
      </p:sp>
      <p:pic>
        <p:nvPicPr>
          <p:cNvPr id="5" name="Picture 4">
            <a:extLst>
              <a:ext uri="{FF2B5EF4-FFF2-40B4-BE49-F238E27FC236}">
                <a16:creationId xmlns:a16="http://schemas.microsoft.com/office/drawing/2014/main" id="{46E2F985-45FD-8A53-ABFC-9BA6020D39A1}"/>
              </a:ext>
            </a:extLst>
          </p:cNvPr>
          <p:cNvPicPr>
            <a:picLocks noChangeAspect="1"/>
          </p:cNvPicPr>
          <p:nvPr/>
        </p:nvPicPr>
        <p:blipFill>
          <a:blip r:embed="rId2"/>
          <a:stretch>
            <a:fillRect/>
          </a:stretch>
        </p:blipFill>
        <p:spPr>
          <a:xfrm>
            <a:off x="7086600" y="2243959"/>
            <a:ext cx="1277664" cy="1277664"/>
          </a:xfrm>
          <a:prstGeom prst="rect">
            <a:avLst/>
          </a:prstGeom>
        </p:spPr>
      </p:pic>
    </p:spTree>
    <p:extLst>
      <p:ext uri="{BB962C8B-B14F-4D97-AF65-F5344CB8AC3E}">
        <p14:creationId xmlns:p14="http://schemas.microsoft.com/office/powerpoint/2010/main" val="9660076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AD017-DEC7-B7BC-B8B9-475D653C7A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AE2D92-E692-0105-BDAC-465BDF3966ED}"/>
              </a:ext>
            </a:extLst>
          </p:cNvPr>
          <p:cNvSpPr>
            <a:spLocks noGrp="1"/>
          </p:cNvSpPr>
          <p:nvPr>
            <p:ph type="title"/>
          </p:nvPr>
        </p:nvSpPr>
        <p:spPr>
          <a:xfrm>
            <a:off x="228600" y="365125"/>
            <a:ext cx="8686800" cy="1325563"/>
          </a:xfrm>
        </p:spPr>
        <p:txBody>
          <a:bodyPr/>
          <a:lstStyle/>
          <a:p>
            <a:r>
              <a:rPr lang="en-US" dirty="0"/>
              <a:t>Individual Income Tax Issues – P 583</a:t>
            </a:r>
          </a:p>
        </p:txBody>
      </p:sp>
      <p:sp>
        <p:nvSpPr>
          <p:cNvPr id="4" name="Content Placeholder 3">
            <a:extLst>
              <a:ext uri="{FF2B5EF4-FFF2-40B4-BE49-F238E27FC236}">
                <a16:creationId xmlns:a16="http://schemas.microsoft.com/office/drawing/2014/main" id="{1D799D61-BDAD-3DB1-D4C3-D1A32340052B}"/>
              </a:ext>
            </a:extLst>
          </p:cNvPr>
          <p:cNvSpPr>
            <a:spLocks noGrp="1"/>
          </p:cNvSpPr>
          <p:nvPr>
            <p:ph idx="1"/>
          </p:nvPr>
        </p:nvSpPr>
        <p:spPr>
          <a:xfrm>
            <a:off x="628650" y="1447800"/>
            <a:ext cx="8058150" cy="5045075"/>
          </a:xfrm>
          <a:solidFill>
            <a:srgbClr val="F9E9D7"/>
          </a:solidFill>
        </p:spPr>
        <p:txBody>
          <a:bodyPr/>
          <a:lstStyle/>
          <a:p>
            <a:r>
              <a:rPr lang="en-US" sz="3400" b="1" dirty="0"/>
              <a:t>Temporary Senior (65 or older) Deduction - Cont’d</a:t>
            </a:r>
            <a:endParaRPr lang="en-US" sz="3400" dirty="0"/>
          </a:p>
          <a:p>
            <a:pPr lvl="1"/>
            <a:r>
              <a:rPr lang="en-US" sz="3200" dirty="0"/>
              <a:t>Income limits!</a:t>
            </a:r>
          </a:p>
          <a:p>
            <a:pPr lvl="2"/>
            <a:r>
              <a:rPr lang="en-US" sz="2800" dirty="0"/>
              <a:t>MAGI phaseout $ 75,000 Single</a:t>
            </a:r>
          </a:p>
          <a:p>
            <a:pPr lvl="2"/>
            <a:r>
              <a:rPr lang="en-US" sz="2800" dirty="0"/>
              <a:t>MAGI phaseout $ 150,000 MFJ</a:t>
            </a:r>
          </a:p>
          <a:p>
            <a:pPr lvl="3"/>
            <a:r>
              <a:rPr lang="en-US" sz="2800" dirty="0">
                <a:solidFill>
                  <a:schemeClr val="tx1"/>
                </a:solidFill>
              </a:rPr>
              <a:t>Reduced by 6% over threshold</a:t>
            </a:r>
            <a:endParaRPr lang="en-US" sz="2800" dirty="0"/>
          </a:p>
        </p:txBody>
      </p:sp>
      <p:pic>
        <p:nvPicPr>
          <p:cNvPr id="6" name="Picture 5">
            <a:extLst>
              <a:ext uri="{FF2B5EF4-FFF2-40B4-BE49-F238E27FC236}">
                <a16:creationId xmlns:a16="http://schemas.microsoft.com/office/drawing/2014/main" id="{487B6BFE-054B-8FB1-9844-D84D11F923B8}"/>
              </a:ext>
            </a:extLst>
          </p:cNvPr>
          <p:cNvPicPr>
            <a:picLocks noChangeAspect="1"/>
          </p:cNvPicPr>
          <p:nvPr/>
        </p:nvPicPr>
        <p:blipFill>
          <a:blip r:embed="rId2"/>
          <a:stretch>
            <a:fillRect/>
          </a:stretch>
        </p:blipFill>
        <p:spPr>
          <a:xfrm>
            <a:off x="6705600" y="4678363"/>
            <a:ext cx="1676400" cy="1676400"/>
          </a:xfrm>
          <a:prstGeom prst="rect">
            <a:avLst/>
          </a:prstGeom>
        </p:spPr>
      </p:pic>
    </p:spTree>
    <p:extLst>
      <p:ext uri="{BB962C8B-B14F-4D97-AF65-F5344CB8AC3E}">
        <p14:creationId xmlns:p14="http://schemas.microsoft.com/office/powerpoint/2010/main" val="3496761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2BEA1-F1D4-8165-E2E2-93EC20546E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2DE6C2-24CE-40E3-D8F5-75B3043E3FA6}"/>
              </a:ext>
            </a:extLst>
          </p:cNvPr>
          <p:cNvSpPr>
            <a:spLocks noGrp="1"/>
          </p:cNvSpPr>
          <p:nvPr>
            <p:ph type="title"/>
          </p:nvPr>
        </p:nvSpPr>
        <p:spPr>
          <a:xfrm>
            <a:off x="152400" y="365125"/>
            <a:ext cx="8839200" cy="1325563"/>
          </a:xfrm>
        </p:spPr>
        <p:txBody>
          <a:bodyPr/>
          <a:lstStyle/>
          <a:p>
            <a:r>
              <a:rPr lang="en-US" dirty="0"/>
              <a:t>Individual Income Tax Issues – P 583</a:t>
            </a:r>
          </a:p>
        </p:txBody>
      </p:sp>
      <p:sp>
        <p:nvSpPr>
          <p:cNvPr id="4" name="Content Placeholder 3">
            <a:extLst>
              <a:ext uri="{FF2B5EF4-FFF2-40B4-BE49-F238E27FC236}">
                <a16:creationId xmlns:a16="http://schemas.microsoft.com/office/drawing/2014/main" id="{635484D6-8714-13D1-C80A-EF9E8BBA0940}"/>
              </a:ext>
            </a:extLst>
          </p:cNvPr>
          <p:cNvSpPr>
            <a:spLocks noGrp="1"/>
          </p:cNvSpPr>
          <p:nvPr>
            <p:ph idx="1"/>
          </p:nvPr>
        </p:nvSpPr>
        <p:spPr>
          <a:xfrm>
            <a:off x="628650" y="1447800"/>
            <a:ext cx="8134350" cy="4953000"/>
          </a:xfrm>
          <a:solidFill>
            <a:srgbClr val="F9E9D7"/>
          </a:solidFill>
          <a:ln>
            <a:solidFill>
              <a:srgbClr val="FFFFCD"/>
            </a:solidFill>
          </a:ln>
        </p:spPr>
        <p:txBody>
          <a:bodyPr/>
          <a:lstStyle/>
          <a:p>
            <a:r>
              <a:rPr lang="en-US" sz="3400" b="1" dirty="0"/>
              <a:t>Qualified Resident Interest </a:t>
            </a:r>
            <a:r>
              <a:rPr lang="en-US" sz="3400" dirty="0"/>
              <a:t>–                       Section 70108</a:t>
            </a:r>
          </a:p>
          <a:p>
            <a:pPr lvl="1"/>
            <a:r>
              <a:rPr lang="en-US" sz="3200" dirty="0"/>
              <a:t>IRC 163(h)</a:t>
            </a:r>
          </a:p>
          <a:p>
            <a:pPr lvl="1"/>
            <a:r>
              <a:rPr lang="en-US" sz="3200" dirty="0">
                <a:solidFill>
                  <a:schemeClr val="tx1"/>
                </a:solidFill>
              </a:rPr>
              <a:t>Permanently </a:t>
            </a:r>
            <a:r>
              <a:rPr lang="en-US" sz="3200" b="1" dirty="0">
                <a:solidFill>
                  <a:schemeClr val="tx1"/>
                </a:solidFill>
              </a:rPr>
              <a:t>extends</a:t>
            </a:r>
            <a:r>
              <a:rPr lang="en-US" sz="3200" dirty="0">
                <a:solidFill>
                  <a:schemeClr val="tx1"/>
                </a:solidFill>
              </a:rPr>
              <a:t> the TCJA provision </a:t>
            </a:r>
            <a:r>
              <a:rPr lang="en-US" sz="3200" b="1" dirty="0">
                <a:solidFill>
                  <a:schemeClr val="tx1"/>
                </a:solidFill>
              </a:rPr>
              <a:t>lowering</a:t>
            </a:r>
            <a:r>
              <a:rPr lang="en-US" sz="3200" dirty="0">
                <a:solidFill>
                  <a:schemeClr val="tx1"/>
                </a:solidFill>
              </a:rPr>
              <a:t> the home mortgage interest deduction </a:t>
            </a:r>
          </a:p>
          <a:p>
            <a:pPr lvl="2"/>
            <a:r>
              <a:rPr lang="en-US" sz="2800" dirty="0">
                <a:solidFill>
                  <a:schemeClr val="tx1"/>
                </a:solidFill>
              </a:rPr>
              <a:t>$ 1 Million to </a:t>
            </a:r>
            <a:r>
              <a:rPr lang="en-US" sz="2800" b="1" dirty="0">
                <a:solidFill>
                  <a:schemeClr val="tx1"/>
                </a:solidFill>
              </a:rPr>
              <a:t>$ 750,000 ($ 375,000 MFS)</a:t>
            </a:r>
          </a:p>
        </p:txBody>
      </p:sp>
      <p:pic>
        <p:nvPicPr>
          <p:cNvPr id="5" name="Picture 4">
            <a:extLst>
              <a:ext uri="{FF2B5EF4-FFF2-40B4-BE49-F238E27FC236}">
                <a16:creationId xmlns:a16="http://schemas.microsoft.com/office/drawing/2014/main" id="{5A7946D7-7F7F-9B35-4925-903AA6A5B04D}"/>
              </a:ext>
            </a:extLst>
          </p:cNvPr>
          <p:cNvPicPr>
            <a:picLocks noChangeAspect="1"/>
          </p:cNvPicPr>
          <p:nvPr/>
        </p:nvPicPr>
        <p:blipFill>
          <a:blip r:embed="rId2"/>
          <a:stretch>
            <a:fillRect/>
          </a:stretch>
        </p:blipFill>
        <p:spPr>
          <a:xfrm>
            <a:off x="428953" y="5334000"/>
            <a:ext cx="1352550" cy="1325563"/>
          </a:xfrm>
          <a:prstGeom prst="rect">
            <a:avLst/>
          </a:prstGeom>
        </p:spPr>
      </p:pic>
    </p:spTree>
    <p:extLst>
      <p:ext uri="{BB962C8B-B14F-4D97-AF65-F5344CB8AC3E}">
        <p14:creationId xmlns:p14="http://schemas.microsoft.com/office/powerpoint/2010/main" val="8749601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6B570-0C9F-F587-3815-5F66B2D479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0BEE56-6B98-15E1-68FE-378E968FDA8F}"/>
              </a:ext>
            </a:extLst>
          </p:cNvPr>
          <p:cNvSpPr>
            <a:spLocks noGrp="1"/>
          </p:cNvSpPr>
          <p:nvPr>
            <p:ph type="title"/>
          </p:nvPr>
        </p:nvSpPr>
        <p:spPr>
          <a:xfrm>
            <a:off x="152400" y="365125"/>
            <a:ext cx="8839200" cy="1325563"/>
          </a:xfrm>
        </p:spPr>
        <p:txBody>
          <a:bodyPr/>
          <a:lstStyle/>
          <a:p>
            <a:r>
              <a:rPr lang="en-US" dirty="0"/>
              <a:t>Individual Income Tax Issues – P 583</a:t>
            </a:r>
          </a:p>
        </p:txBody>
      </p:sp>
      <p:sp>
        <p:nvSpPr>
          <p:cNvPr id="4" name="Content Placeholder 3">
            <a:extLst>
              <a:ext uri="{FF2B5EF4-FFF2-40B4-BE49-F238E27FC236}">
                <a16:creationId xmlns:a16="http://schemas.microsoft.com/office/drawing/2014/main" id="{003C9BAD-AC1E-8675-F127-77AD0333DADF}"/>
              </a:ext>
            </a:extLst>
          </p:cNvPr>
          <p:cNvSpPr>
            <a:spLocks noGrp="1"/>
          </p:cNvSpPr>
          <p:nvPr>
            <p:ph idx="1"/>
          </p:nvPr>
        </p:nvSpPr>
        <p:spPr>
          <a:xfrm>
            <a:off x="628650" y="1447800"/>
            <a:ext cx="8134350" cy="4953000"/>
          </a:xfrm>
          <a:solidFill>
            <a:srgbClr val="F9E9D7"/>
          </a:solidFill>
          <a:ln>
            <a:solidFill>
              <a:srgbClr val="FFFFCD"/>
            </a:solidFill>
          </a:ln>
        </p:spPr>
        <p:txBody>
          <a:bodyPr/>
          <a:lstStyle/>
          <a:p>
            <a:r>
              <a:rPr lang="en-US" sz="3400" b="1" dirty="0"/>
              <a:t>Qualified Resident Interest </a:t>
            </a:r>
            <a:r>
              <a:rPr lang="en-US" sz="3400" dirty="0"/>
              <a:t>–                       Section 70108</a:t>
            </a:r>
          </a:p>
          <a:p>
            <a:pPr lvl="1"/>
            <a:r>
              <a:rPr lang="en-US" sz="3200" dirty="0"/>
              <a:t>IRC 163(h)</a:t>
            </a:r>
          </a:p>
          <a:p>
            <a:pPr lvl="1"/>
            <a:r>
              <a:rPr lang="en-US" sz="3200" b="1" dirty="0">
                <a:solidFill>
                  <a:schemeClr val="tx1"/>
                </a:solidFill>
              </a:rPr>
              <a:t>EXCEPTION</a:t>
            </a:r>
          </a:p>
          <a:p>
            <a:pPr lvl="2"/>
            <a:r>
              <a:rPr lang="en-US" sz="2800" dirty="0">
                <a:solidFill>
                  <a:schemeClr val="tx1"/>
                </a:solidFill>
              </a:rPr>
              <a:t>For indebtedness incurred on or before </a:t>
            </a:r>
            <a:r>
              <a:rPr lang="en-US" sz="2800" b="1" dirty="0">
                <a:solidFill>
                  <a:schemeClr val="tx1"/>
                </a:solidFill>
              </a:rPr>
              <a:t>December 15, 2017</a:t>
            </a:r>
            <a:r>
              <a:rPr lang="en-US" sz="2800" dirty="0">
                <a:solidFill>
                  <a:schemeClr val="tx1"/>
                </a:solidFill>
              </a:rPr>
              <a:t>, the limit remains                      $ 1 Million ($ 500,000 MFS)</a:t>
            </a:r>
          </a:p>
          <a:p>
            <a:pPr marL="1371600" lvl="3" indent="0">
              <a:buNone/>
            </a:pPr>
            <a:endParaRPr lang="en-US" sz="2400" dirty="0">
              <a:solidFill>
                <a:schemeClr val="tx1"/>
              </a:solidFill>
            </a:endParaRPr>
          </a:p>
        </p:txBody>
      </p:sp>
      <p:pic>
        <p:nvPicPr>
          <p:cNvPr id="5" name="Picture 4">
            <a:extLst>
              <a:ext uri="{FF2B5EF4-FFF2-40B4-BE49-F238E27FC236}">
                <a16:creationId xmlns:a16="http://schemas.microsoft.com/office/drawing/2014/main" id="{1E3AF2F0-F665-B2F0-CCBE-AF0A9FA1D655}"/>
              </a:ext>
            </a:extLst>
          </p:cNvPr>
          <p:cNvPicPr>
            <a:picLocks noChangeAspect="1"/>
          </p:cNvPicPr>
          <p:nvPr/>
        </p:nvPicPr>
        <p:blipFill>
          <a:blip r:embed="rId2"/>
          <a:stretch>
            <a:fillRect/>
          </a:stretch>
        </p:blipFill>
        <p:spPr>
          <a:xfrm>
            <a:off x="428953" y="5334000"/>
            <a:ext cx="1352550" cy="1325563"/>
          </a:xfrm>
          <a:prstGeom prst="rect">
            <a:avLst/>
          </a:prstGeom>
        </p:spPr>
      </p:pic>
    </p:spTree>
    <p:extLst>
      <p:ext uri="{BB962C8B-B14F-4D97-AF65-F5344CB8AC3E}">
        <p14:creationId xmlns:p14="http://schemas.microsoft.com/office/powerpoint/2010/main" val="9195863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90351CA-1393-58E6-11C7-578C579CAD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D6F2F5-A1EB-5F21-BB1B-E278B3CB6662}"/>
              </a:ext>
            </a:extLst>
          </p:cNvPr>
          <p:cNvSpPr>
            <a:spLocks noGrp="1"/>
          </p:cNvSpPr>
          <p:nvPr>
            <p:ph type="title"/>
          </p:nvPr>
        </p:nvSpPr>
        <p:spPr>
          <a:xfrm>
            <a:off x="152400" y="365125"/>
            <a:ext cx="8839200" cy="1325563"/>
          </a:xfrm>
        </p:spPr>
        <p:txBody>
          <a:bodyPr/>
          <a:lstStyle/>
          <a:p>
            <a:r>
              <a:rPr lang="en-US" dirty="0"/>
              <a:t>Individual Income Tax Issues – P 583</a:t>
            </a:r>
          </a:p>
        </p:txBody>
      </p:sp>
      <p:sp>
        <p:nvSpPr>
          <p:cNvPr id="4" name="Content Placeholder 3">
            <a:extLst>
              <a:ext uri="{FF2B5EF4-FFF2-40B4-BE49-F238E27FC236}">
                <a16:creationId xmlns:a16="http://schemas.microsoft.com/office/drawing/2014/main" id="{B243554A-3B4D-2A70-1B4C-5CDBB481FCEA}"/>
              </a:ext>
            </a:extLst>
          </p:cNvPr>
          <p:cNvSpPr>
            <a:spLocks noGrp="1"/>
          </p:cNvSpPr>
          <p:nvPr>
            <p:ph idx="1"/>
          </p:nvPr>
        </p:nvSpPr>
        <p:spPr>
          <a:xfrm>
            <a:off x="628650" y="1447800"/>
            <a:ext cx="8134350" cy="4953000"/>
          </a:xfrm>
          <a:solidFill>
            <a:srgbClr val="F9E9D7"/>
          </a:solidFill>
          <a:ln>
            <a:solidFill>
              <a:srgbClr val="FFFFCD"/>
            </a:solidFill>
          </a:ln>
        </p:spPr>
        <p:txBody>
          <a:bodyPr/>
          <a:lstStyle/>
          <a:p>
            <a:r>
              <a:rPr lang="en-US" sz="3400" b="1" dirty="0"/>
              <a:t>Qualified Resident Interest – Cont’d</a:t>
            </a:r>
            <a:endParaRPr lang="en-US" sz="3400" dirty="0"/>
          </a:p>
          <a:p>
            <a:pPr lvl="1"/>
            <a:r>
              <a:rPr lang="en-US" sz="3200" dirty="0">
                <a:solidFill>
                  <a:schemeClr val="tx1"/>
                </a:solidFill>
              </a:rPr>
              <a:t>Permanently </a:t>
            </a:r>
            <a:r>
              <a:rPr lang="en-US" sz="3200" b="1" dirty="0">
                <a:solidFill>
                  <a:schemeClr val="tx1"/>
                </a:solidFill>
              </a:rPr>
              <a:t>excludes home equity </a:t>
            </a:r>
            <a:r>
              <a:rPr lang="en-US" sz="3200" dirty="0">
                <a:solidFill>
                  <a:schemeClr val="tx1"/>
                </a:solidFill>
              </a:rPr>
              <a:t>indebtedness from the definition of qualified residence interest</a:t>
            </a:r>
          </a:p>
          <a:p>
            <a:pPr lvl="2"/>
            <a:r>
              <a:rPr lang="en-US" sz="2800" b="1" dirty="0">
                <a:solidFill>
                  <a:schemeClr val="tx1"/>
                </a:solidFill>
              </a:rPr>
              <a:t>EXCEPTION:  </a:t>
            </a:r>
          </a:p>
          <a:p>
            <a:pPr lvl="3"/>
            <a:r>
              <a:rPr lang="en-US" sz="2800" dirty="0">
                <a:solidFill>
                  <a:schemeClr val="tx1"/>
                </a:solidFill>
              </a:rPr>
              <a:t>Loans used to buy, build, or substantially improve the taxpayer’s home that secures the loan </a:t>
            </a:r>
          </a:p>
        </p:txBody>
      </p:sp>
      <p:pic>
        <p:nvPicPr>
          <p:cNvPr id="5" name="Picture 4">
            <a:extLst>
              <a:ext uri="{FF2B5EF4-FFF2-40B4-BE49-F238E27FC236}">
                <a16:creationId xmlns:a16="http://schemas.microsoft.com/office/drawing/2014/main" id="{BB0C1306-5E4B-7541-681F-D54DB7E21C6D}"/>
              </a:ext>
            </a:extLst>
          </p:cNvPr>
          <p:cNvPicPr>
            <a:picLocks noChangeAspect="1"/>
          </p:cNvPicPr>
          <p:nvPr/>
        </p:nvPicPr>
        <p:blipFill>
          <a:blip r:embed="rId2"/>
          <a:stretch>
            <a:fillRect/>
          </a:stretch>
        </p:blipFill>
        <p:spPr>
          <a:xfrm>
            <a:off x="428953" y="5334000"/>
            <a:ext cx="1352550" cy="1325563"/>
          </a:xfrm>
          <a:prstGeom prst="rect">
            <a:avLst/>
          </a:prstGeom>
        </p:spPr>
      </p:pic>
    </p:spTree>
    <p:extLst>
      <p:ext uri="{BB962C8B-B14F-4D97-AF65-F5344CB8AC3E}">
        <p14:creationId xmlns:p14="http://schemas.microsoft.com/office/powerpoint/2010/main" val="42687748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167B3-008E-C6EE-93FF-AE3E33BB34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038D6E-B3F7-71E8-1EDF-38E41AF56CA2}"/>
              </a:ext>
            </a:extLst>
          </p:cNvPr>
          <p:cNvSpPr>
            <a:spLocks noGrp="1"/>
          </p:cNvSpPr>
          <p:nvPr>
            <p:ph type="title"/>
          </p:nvPr>
        </p:nvSpPr>
        <p:spPr>
          <a:xfrm>
            <a:off x="152400" y="365125"/>
            <a:ext cx="8839200" cy="1325563"/>
          </a:xfrm>
        </p:spPr>
        <p:txBody>
          <a:bodyPr/>
          <a:lstStyle/>
          <a:p>
            <a:r>
              <a:rPr lang="en-US" dirty="0"/>
              <a:t>Individual Income Tax Issues – P 583</a:t>
            </a:r>
          </a:p>
        </p:txBody>
      </p:sp>
      <p:sp>
        <p:nvSpPr>
          <p:cNvPr id="4" name="Content Placeholder 3">
            <a:extLst>
              <a:ext uri="{FF2B5EF4-FFF2-40B4-BE49-F238E27FC236}">
                <a16:creationId xmlns:a16="http://schemas.microsoft.com/office/drawing/2014/main" id="{0D6DF9EA-6C16-60A7-3699-465245B2C913}"/>
              </a:ext>
            </a:extLst>
          </p:cNvPr>
          <p:cNvSpPr>
            <a:spLocks noGrp="1"/>
          </p:cNvSpPr>
          <p:nvPr>
            <p:ph idx="1"/>
          </p:nvPr>
        </p:nvSpPr>
        <p:spPr>
          <a:xfrm>
            <a:off x="628650" y="1447800"/>
            <a:ext cx="8134350" cy="4953000"/>
          </a:xfrm>
          <a:solidFill>
            <a:srgbClr val="F9E9D7"/>
          </a:solidFill>
          <a:ln>
            <a:solidFill>
              <a:srgbClr val="FFFFCD"/>
            </a:solidFill>
          </a:ln>
        </p:spPr>
        <p:txBody>
          <a:bodyPr/>
          <a:lstStyle/>
          <a:p>
            <a:r>
              <a:rPr lang="en-US" sz="3400" b="1" dirty="0"/>
              <a:t>State &amp; Local Tax (SALT) Deduction Limitation </a:t>
            </a:r>
            <a:r>
              <a:rPr lang="en-US" sz="3400" dirty="0"/>
              <a:t>– Section 70120</a:t>
            </a:r>
          </a:p>
          <a:p>
            <a:pPr lvl="1"/>
            <a:r>
              <a:rPr lang="en-US" sz="3200" dirty="0">
                <a:solidFill>
                  <a:schemeClr val="tx1"/>
                </a:solidFill>
              </a:rPr>
              <a:t>IRC 164(b)(6)</a:t>
            </a:r>
          </a:p>
          <a:p>
            <a:pPr lvl="1"/>
            <a:r>
              <a:rPr lang="en-US" sz="3200" dirty="0">
                <a:solidFill>
                  <a:schemeClr val="tx1"/>
                </a:solidFill>
              </a:rPr>
              <a:t>Increases the TCJA $ 10,000 ($ 5,000 MFS) cap to $ 40,000 ($ 20,000 MFS) </a:t>
            </a:r>
            <a:r>
              <a:rPr lang="en-US" sz="3200" b="1" dirty="0">
                <a:solidFill>
                  <a:schemeClr val="tx1"/>
                </a:solidFill>
              </a:rPr>
              <a:t>beginning 2025 </a:t>
            </a:r>
            <a:endParaRPr lang="en-US" sz="3200" b="1" i="1" dirty="0">
              <a:solidFill>
                <a:schemeClr val="tx1"/>
              </a:solidFill>
            </a:endParaRPr>
          </a:p>
          <a:p>
            <a:pPr lvl="1"/>
            <a:r>
              <a:rPr lang="en-US" sz="3200" dirty="0">
                <a:solidFill>
                  <a:schemeClr val="tx1"/>
                </a:solidFill>
              </a:rPr>
              <a:t>Increase the cap annually by 101% of the prior year’s limit through 2029</a:t>
            </a:r>
          </a:p>
          <a:p>
            <a:pPr lvl="1"/>
            <a:r>
              <a:rPr lang="en-US" sz="3200" dirty="0">
                <a:solidFill>
                  <a:schemeClr val="tx1"/>
                </a:solidFill>
              </a:rPr>
              <a:t>Beginning in 2030, the limit is $ 10,000</a:t>
            </a:r>
          </a:p>
          <a:p>
            <a:pPr marL="914400" lvl="2" indent="0">
              <a:buNone/>
            </a:pPr>
            <a:endParaRPr lang="en-US" sz="1800" dirty="0">
              <a:solidFill>
                <a:schemeClr val="tx1"/>
              </a:solidFill>
            </a:endParaRPr>
          </a:p>
        </p:txBody>
      </p:sp>
      <p:pic>
        <p:nvPicPr>
          <p:cNvPr id="6" name="Picture 5">
            <a:extLst>
              <a:ext uri="{FF2B5EF4-FFF2-40B4-BE49-F238E27FC236}">
                <a16:creationId xmlns:a16="http://schemas.microsoft.com/office/drawing/2014/main" id="{2AEAF005-4391-8E15-1AC9-40DBBBD3508F}"/>
              </a:ext>
            </a:extLst>
          </p:cNvPr>
          <p:cNvPicPr>
            <a:picLocks noChangeAspect="1"/>
          </p:cNvPicPr>
          <p:nvPr/>
        </p:nvPicPr>
        <p:blipFill>
          <a:blip r:embed="rId2"/>
          <a:stretch>
            <a:fillRect/>
          </a:stretch>
        </p:blipFill>
        <p:spPr>
          <a:xfrm>
            <a:off x="7391400" y="1981200"/>
            <a:ext cx="1219200" cy="1143000"/>
          </a:xfrm>
          <a:prstGeom prst="rect">
            <a:avLst/>
          </a:prstGeom>
        </p:spPr>
      </p:pic>
    </p:spTree>
    <p:extLst>
      <p:ext uri="{BB962C8B-B14F-4D97-AF65-F5344CB8AC3E}">
        <p14:creationId xmlns:p14="http://schemas.microsoft.com/office/powerpoint/2010/main" val="40470717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9FDFC-D14B-26F2-EC4E-9CEC9EE572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9EF170-78E3-8D68-962C-4F860AEADBE3}"/>
              </a:ext>
            </a:extLst>
          </p:cNvPr>
          <p:cNvSpPr>
            <a:spLocks noGrp="1"/>
          </p:cNvSpPr>
          <p:nvPr>
            <p:ph type="title"/>
          </p:nvPr>
        </p:nvSpPr>
        <p:spPr>
          <a:xfrm>
            <a:off x="152400" y="365125"/>
            <a:ext cx="8839200" cy="1325563"/>
          </a:xfrm>
        </p:spPr>
        <p:txBody>
          <a:bodyPr/>
          <a:lstStyle/>
          <a:p>
            <a:r>
              <a:rPr lang="en-US" dirty="0"/>
              <a:t>Individual Income Tax Issues – P 583</a:t>
            </a:r>
          </a:p>
        </p:txBody>
      </p:sp>
      <p:sp>
        <p:nvSpPr>
          <p:cNvPr id="4" name="Content Placeholder 3">
            <a:extLst>
              <a:ext uri="{FF2B5EF4-FFF2-40B4-BE49-F238E27FC236}">
                <a16:creationId xmlns:a16="http://schemas.microsoft.com/office/drawing/2014/main" id="{3B886139-C2A6-6B70-6E41-D94D7BC284E2}"/>
              </a:ext>
            </a:extLst>
          </p:cNvPr>
          <p:cNvSpPr>
            <a:spLocks noGrp="1"/>
          </p:cNvSpPr>
          <p:nvPr>
            <p:ph idx="1"/>
          </p:nvPr>
        </p:nvSpPr>
        <p:spPr>
          <a:xfrm>
            <a:off x="628650" y="1447800"/>
            <a:ext cx="8134350" cy="4953000"/>
          </a:xfrm>
          <a:solidFill>
            <a:srgbClr val="F9E9D7"/>
          </a:solidFill>
          <a:ln>
            <a:solidFill>
              <a:srgbClr val="FFFFCD"/>
            </a:solidFill>
          </a:ln>
        </p:spPr>
        <p:txBody>
          <a:bodyPr/>
          <a:lstStyle/>
          <a:p>
            <a:r>
              <a:rPr lang="en-US" sz="3400" b="1" dirty="0"/>
              <a:t>State &amp; Local Tax (SALT) Deduction Limitation – Cont’d</a:t>
            </a:r>
          </a:p>
          <a:p>
            <a:pPr lvl="1"/>
            <a:r>
              <a:rPr lang="en-US" sz="3200" dirty="0">
                <a:solidFill>
                  <a:schemeClr val="tx1"/>
                </a:solidFill>
              </a:rPr>
              <a:t>Tax years 2025-2029</a:t>
            </a:r>
          </a:p>
          <a:p>
            <a:pPr lvl="1"/>
            <a:r>
              <a:rPr lang="en-US" sz="3200" dirty="0">
                <a:solidFill>
                  <a:schemeClr val="tx1"/>
                </a:solidFill>
              </a:rPr>
              <a:t>Cap reduced by 30% when MAGI exceeds</a:t>
            </a:r>
          </a:p>
          <a:p>
            <a:pPr lvl="2"/>
            <a:r>
              <a:rPr lang="en-US" sz="2800" dirty="0">
                <a:solidFill>
                  <a:schemeClr val="tx1"/>
                </a:solidFill>
              </a:rPr>
              <a:t>$ 500,000 ($ 250,000 MFS) in 2025</a:t>
            </a:r>
          </a:p>
          <a:p>
            <a:pPr lvl="2"/>
            <a:r>
              <a:rPr lang="en-US" sz="2800" dirty="0">
                <a:solidFill>
                  <a:schemeClr val="tx1"/>
                </a:solidFill>
              </a:rPr>
              <a:t>$ 505,000 ($ 252,500 MFS) in 2026</a:t>
            </a:r>
          </a:p>
          <a:p>
            <a:pPr lvl="2"/>
            <a:r>
              <a:rPr lang="en-US" sz="2800" dirty="0">
                <a:solidFill>
                  <a:schemeClr val="tx1"/>
                </a:solidFill>
              </a:rPr>
              <a:t>101% of prior year’s income threshold   through 2029</a:t>
            </a:r>
          </a:p>
          <a:p>
            <a:pPr lvl="1"/>
            <a:r>
              <a:rPr lang="en-US" sz="3200" dirty="0">
                <a:solidFill>
                  <a:schemeClr val="tx1"/>
                </a:solidFill>
              </a:rPr>
              <a:t>Limit cannot fall below $ 10,000 </a:t>
            </a:r>
          </a:p>
          <a:p>
            <a:pPr lvl="3"/>
            <a:endParaRPr lang="en-US" sz="1800" dirty="0">
              <a:solidFill>
                <a:schemeClr val="tx1"/>
              </a:solidFill>
            </a:endParaRPr>
          </a:p>
          <a:p>
            <a:pPr lvl="2"/>
            <a:endParaRPr lang="en-US" sz="1800" dirty="0">
              <a:solidFill>
                <a:schemeClr val="tx1"/>
              </a:solidFill>
            </a:endParaRPr>
          </a:p>
        </p:txBody>
      </p:sp>
      <p:pic>
        <p:nvPicPr>
          <p:cNvPr id="3" name="Picture 2">
            <a:extLst>
              <a:ext uri="{FF2B5EF4-FFF2-40B4-BE49-F238E27FC236}">
                <a16:creationId xmlns:a16="http://schemas.microsoft.com/office/drawing/2014/main" id="{89878CFC-0882-FB11-EBDE-0734213BA3B8}"/>
              </a:ext>
            </a:extLst>
          </p:cNvPr>
          <p:cNvPicPr>
            <a:picLocks noChangeAspect="1"/>
          </p:cNvPicPr>
          <p:nvPr/>
        </p:nvPicPr>
        <p:blipFill>
          <a:blip r:embed="rId2"/>
          <a:stretch>
            <a:fillRect/>
          </a:stretch>
        </p:blipFill>
        <p:spPr>
          <a:xfrm>
            <a:off x="7010400" y="5029200"/>
            <a:ext cx="1616075" cy="1616075"/>
          </a:xfrm>
          <a:prstGeom prst="rect">
            <a:avLst/>
          </a:prstGeom>
        </p:spPr>
      </p:pic>
    </p:spTree>
    <p:extLst>
      <p:ext uri="{BB962C8B-B14F-4D97-AF65-F5344CB8AC3E}">
        <p14:creationId xmlns:p14="http://schemas.microsoft.com/office/powerpoint/2010/main" val="11582992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E747D-286B-0E37-10C4-7776E33DED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74EF7C-215F-6B19-7DD0-1DCA59136E46}"/>
              </a:ext>
            </a:extLst>
          </p:cNvPr>
          <p:cNvSpPr>
            <a:spLocks noGrp="1"/>
          </p:cNvSpPr>
          <p:nvPr>
            <p:ph type="title"/>
          </p:nvPr>
        </p:nvSpPr>
        <p:spPr>
          <a:xfrm>
            <a:off x="152400" y="365125"/>
            <a:ext cx="8839200" cy="1325563"/>
          </a:xfrm>
        </p:spPr>
        <p:txBody>
          <a:bodyPr/>
          <a:lstStyle/>
          <a:p>
            <a:r>
              <a:rPr lang="en-US" dirty="0"/>
              <a:t>Individual Income Tax Issues – P 584</a:t>
            </a:r>
          </a:p>
        </p:txBody>
      </p:sp>
      <p:sp>
        <p:nvSpPr>
          <p:cNvPr id="4" name="Content Placeholder 3">
            <a:extLst>
              <a:ext uri="{FF2B5EF4-FFF2-40B4-BE49-F238E27FC236}">
                <a16:creationId xmlns:a16="http://schemas.microsoft.com/office/drawing/2014/main" id="{CA01E7D5-F162-776B-5778-9CCF6EF2BC62}"/>
              </a:ext>
            </a:extLst>
          </p:cNvPr>
          <p:cNvSpPr>
            <a:spLocks noGrp="1"/>
          </p:cNvSpPr>
          <p:nvPr>
            <p:ph idx="1"/>
          </p:nvPr>
        </p:nvSpPr>
        <p:spPr>
          <a:xfrm>
            <a:off x="628650" y="1447800"/>
            <a:ext cx="8134350" cy="4953000"/>
          </a:xfrm>
          <a:solidFill>
            <a:srgbClr val="F9E9D7"/>
          </a:solidFill>
          <a:ln>
            <a:solidFill>
              <a:srgbClr val="FFFFCD"/>
            </a:solidFill>
          </a:ln>
        </p:spPr>
        <p:txBody>
          <a:bodyPr/>
          <a:lstStyle/>
          <a:p>
            <a:r>
              <a:rPr lang="en-US" sz="3400" b="1" dirty="0"/>
              <a:t>Wagering Losses </a:t>
            </a:r>
            <a:r>
              <a:rPr lang="en-US" sz="3400" dirty="0"/>
              <a:t>– Section 70114</a:t>
            </a:r>
          </a:p>
          <a:p>
            <a:pPr lvl="1"/>
            <a:r>
              <a:rPr lang="en-US" sz="3200" dirty="0"/>
              <a:t>IRC 165</a:t>
            </a:r>
          </a:p>
          <a:p>
            <a:pPr lvl="1"/>
            <a:r>
              <a:rPr lang="en-US" sz="3200" b="1" dirty="0"/>
              <a:t>Beginning in 2026, </a:t>
            </a:r>
            <a:r>
              <a:rPr lang="en-US" sz="3200" dirty="0"/>
              <a:t>wagering losses limited to both:</a:t>
            </a:r>
          </a:p>
          <a:p>
            <a:pPr lvl="2"/>
            <a:r>
              <a:rPr lang="en-US" sz="2800" dirty="0"/>
              <a:t>90% of the loss</a:t>
            </a:r>
          </a:p>
          <a:p>
            <a:pPr lvl="2"/>
            <a:r>
              <a:rPr lang="en-US" sz="2800" dirty="0"/>
              <a:t>Extent of gains from the transactions</a:t>
            </a:r>
          </a:p>
          <a:p>
            <a:pPr lvl="1"/>
            <a:r>
              <a:rPr lang="en-US" sz="3200" dirty="0">
                <a:solidFill>
                  <a:schemeClr val="tx1"/>
                </a:solidFill>
              </a:rPr>
              <a:t>Let’s do some examples!</a:t>
            </a:r>
          </a:p>
        </p:txBody>
      </p:sp>
      <p:pic>
        <p:nvPicPr>
          <p:cNvPr id="5" name="Picture 4">
            <a:extLst>
              <a:ext uri="{FF2B5EF4-FFF2-40B4-BE49-F238E27FC236}">
                <a16:creationId xmlns:a16="http://schemas.microsoft.com/office/drawing/2014/main" id="{F4C72923-BDBA-7ADF-0D00-61BCB8B397AD}"/>
              </a:ext>
            </a:extLst>
          </p:cNvPr>
          <p:cNvPicPr>
            <a:picLocks noChangeAspect="1"/>
          </p:cNvPicPr>
          <p:nvPr/>
        </p:nvPicPr>
        <p:blipFill>
          <a:blip r:embed="rId2"/>
          <a:stretch>
            <a:fillRect/>
          </a:stretch>
        </p:blipFill>
        <p:spPr>
          <a:xfrm>
            <a:off x="6477000" y="4800600"/>
            <a:ext cx="1600200" cy="1600200"/>
          </a:xfrm>
          <a:prstGeom prst="rect">
            <a:avLst/>
          </a:prstGeom>
        </p:spPr>
      </p:pic>
    </p:spTree>
    <p:extLst>
      <p:ext uri="{BB962C8B-B14F-4D97-AF65-F5344CB8AC3E}">
        <p14:creationId xmlns:p14="http://schemas.microsoft.com/office/powerpoint/2010/main" val="35729046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E6B4C-8471-F4A9-0E34-F30E31B5AD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C125FA-5BA0-F7A4-C402-5A7085EE1E6D}"/>
              </a:ext>
            </a:extLst>
          </p:cNvPr>
          <p:cNvSpPr>
            <a:spLocks noGrp="1"/>
          </p:cNvSpPr>
          <p:nvPr>
            <p:ph type="title"/>
          </p:nvPr>
        </p:nvSpPr>
        <p:spPr>
          <a:xfrm>
            <a:off x="152400" y="365125"/>
            <a:ext cx="8839200" cy="1325563"/>
          </a:xfrm>
        </p:spPr>
        <p:txBody>
          <a:bodyPr/>
          <a:lstStyle/>
          <a:p>
            <a:r>
              <a:rPr lang="en-US" dirty="0"/>
              <a:t>Individual Income Tax Issues – P 584</a:t>
            </a:r>
          </a:p>
        </p:txBody>
      </p:sp>
      <p:sp>
        <p:nvSpPr>
          <p:cNvPr id="4" name="Content Placeholder 3">
            <a:extLst>
              <a:ext uri="{FF2B5EF4-FFF2-40B4-BE49-F238E27FC236}">
                <a16:creationId xmlns:a16="http://schemas.microsoft.com/office/drawing/2014/main" id="{59A54554-430B-811C-B5D3-47B4B572AC22}"/>
              </a:ext>
            </a:extLst>
          </p:cNvPr>
          <p:cNvSpPr>
            <a:spLocks noGrp="1"/>
          </p:cNvSpPr>
          <p:nvPr>
            <p:ph idx="1"/>
          </p:nvPr>
        </p:nvSpPr>
        <p:spPr>
          <a:xfrm>
            <a:off x="628650" y="1447800"/>
            <a:ext cx="8134350" cy="4953000"/>
          </a:xfrm>
          <a:solidFill>
            <a:srgbClr val="F9E9D7"/>
          </a:solidFill>
          <a:ln>
            <a:solidFill>
              <a:srgbClr val="FFFFCD"/>
            </a:solidFill>
          </a:ln>
        </p:spPr>
        <p:txBody>
          <a:bodyPr/>
          <a:lstStyle/>
          <a:p>
            <a:r>
              <a:rPr lang="en-US" sz="3400" b="1" dirty="0"/>
              <a:t>Wagering Losses </a:t>
            </a:r>
            <a:r>
              <a:rPr lang="en-US" sz="3400" dirty="0"/>
              <a:t>– Section 70114</a:t>
            </a:r>
          </a:p>
          <a:p>
            <a:pPr lvl="1"/>
            <a:r>
              <a:rPr lang="en-US" sz="3200" dirty="0"/>
              <a:t>Susan wins $ 20,000 and loses $ 20,000 at the casino</a:t>
            </a:r>
          </a:p>
          <a:p>
            <a:pPr lvl="2"/>
            <a:r>
              <a:rPr lang="en-US" sz="2800" dirty="0">
                <a:solidFill>
                  <a:schemeClr val="tx1"/>
                </a:solidFill>
              </a:rPr>
              <a:t>$ 20,000 x 90% = $ 18,000 loss limitation</a:t>
            </a:r>
          </a:p>
          <a:p>
            <a:pPr lvl="3"/>
            <a:r>
              <a:rPr lang="en-US" sz="2600" dirty="0">
                <a:solidFill>
                  <a:schemeClr val="tx1"/>
                </a:solidFill>
              </a:rPr>
              <a:t>$ 20,000 gambling income reported</a:t>
            </a:r>
          </a:p>
          <a:p>
            <a:pPr lvl="3"/>
            <a:r>
              <a:rPr lang="en-US" sz="2600" dirty="0">
                <a:solidFill>
                  <a:schemeClr val="tx1"/>
                </a:solidFill>
              </a:rPr>
              <a:t>$ 18,000 gambling loss reported as itemized deduction (not subject to 2%)</a:t>
            </a:r>
          </a:p>
          <a:p>
            <a:pPr marL="457200" lvl="1" indent="0">
              <a:buNone/>
            </a:pPr>
            <a:endParaRPr lang="en-US" sz="3000" dirty="0">
              <a:solidFill>
                <a:schemeClr val="tx1"/>
              </a:solidFill>
            </a:endParaRPr>
          </a:p>
          <a:p>
            <a:pPr lvl="3"/>
            <a:endParaRPr lang="en-US" sz="2200" dirty="0">
              <a:solidFill>
                <a:schemeClr val="tx1"/>
              </a:solidFill>
            </a:endParaRPr>
          </a:p>
          <a:p>
            <a:pPr marL="1371600" lvl="3" indent="0">
              <a:buNone/>
            </a:pPr>
            <a:endParaRPr lang="en-US" sz="2200" dirty="0">
              <a:solidFill>
                <a:schemeClr val="tx1"/>
              </a:solidFill>
            </a:endParaRPr>
          </a:p>
          <a:p>
            <a:pPr marL="1371600" lvl="3" indent="0">
              <a:buNone/>
            </a:pPr>
            <a:endParaRPr lang="en-US" sz="2200" dirty="0">
              <a:solidFill>
                <a:schemeClr val="tx1"/>
              </a:solidFill>
            </a:endParaRPr>
          </a:p>
          <a:p>
            <a:pPr marL="457200" lvl="1" indent="0">
              <a:buNone/>
            </a:pPr>
            <a:endParaRPr lang="en-US" sz="3000" dirty="0">
              <a:solidFill>
                <a:schemeClr val="tx1"/>
              </a:solidFill>
            </a:endParaRPr>
          </a:p>
          <a:p>
            <a:pPr marL="1371600" lvl="3" indent="0">
              <a:buNone/>
            </a:pPr>
            <a:endParaRPr lang="en-US" dirty="0">
              <a:solidFill>
                <a:schemeClr val="tx1"/>
              </a:solidFill>
            </a:endParaRPr>
          </a:p>
          <a:p>
            <a:pPr marL="914400" lvl="2" indent="0">
              <a:buNone/>
            </a:pPr>
            <a:endParaRPr lang="en-US" dirty="0">
              <a:solidFill>
                <a:schemeClr val="tx1"/>
              </a:solidFill>
            </a:endParaRPr>
          </a:p>
        </p:txBody>
      </p:sp>
      <p:pic>
        <p:nvPicPr>
          <p:cNvPr id="5" name="Picture 4">
            <a:extLst>
              <a:ext uri="{FF2B5EF4-FFF2-40B4-BE49-F238E27FC236}">
                <a16:creationId xmlns:a16="http://schemas.microsoft.com/office/drawing/2014/main" id="{FA08D2DC-A115-0F7F-5258-FEBE8F46101D}"/>
              </a:ext>
            </a:extLst>
          </p:cNvPr>
          <p:cNvPicPr>
            <a:picLocks noChangeAspect="1"/>
          </p:cNvPicPr>
          <p:nvPr/>
        </p:nvPicPr>
        <p:blipFill>
          <a:blip r:embed="rId2"/>
          <a:stretch>
            <a:fillRect/>
          </a:stretch>
        </p:blipFill>
        <p:spPr>
          <a:xfrm>
            <a:off x="1143000" y="5075236"/>
            <a:ext cx="1325564" cy="1325564"/>
          </a:xfrm>
          <a:prstGeom prst="rect">
            <a:avLst/>
          </a:prstGeom>
        </p:spPr>
      </p:pic>
    </p:spTree>
    <p:extLst>
      <p:ext uri="{BB962C8B-B14F-4D97-AF65-F5344CB8AC3E}">
        <p14:creationId xmlns:p14="http://schemas.microsoft.com/office/powerpoint/2010/main" val="970589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6C68A-6FEB-E1BF-A1D3-371810F307B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EFC8B6B-6141-C85D-DA8B-3629CDCF6DD6}"/>
              </a:ext>
            </a:extLst>
          </p:cNvPr>
          <p:cNvSpPr>
            <a:spLocks noGrp="1"/>
          </p:cNvSpPr>
          <p:nvPr>
            <p:ph type="title"/>
          </p:nvPr>
        </p:nvSpPr>
        <p:spPr>
          <a:xfrm>
            <a:off x="457200" y="533400"/>
            <a:ext cx="8229600" cy="792162"/>
          </a:xfrm>
        </p:spPr>
        <p:txBody>
          <a:bodyPr wrap="square" anchor="t">
            <a:normAutofit fontScale="90000"/>
          </a:bodyPr>
          <a:lstStyle/>
          <a:p>
            <a:r>
              <a:rPr lang="en-US" dirty="0"/>
              <a:t>Circular 230 </a:t>
            </a:r>
            <a:r>
              <a:rPr lang="en-US" dirty="0">
                <a:solidFill>
                  <a:srgbClr val="FF0000"/>
                </a:solidFill>
              </a:rPr>
              <a:t>Proposed</a:t>
            </a:r>
            <a:r>
              <a:rPr lang="en-US" dirty="0"/>
              <a:t> Regs – P 573</a:t>
            </a:r>
          </a:p>
        </p:txBody>
      </p:sp>
      <p:sp>
        <p:nvSpPr>
          <p:cNvPr id="2" name="Content Placeholder 1">
            <a:extLst>
              <a:ext uri="{FF2B5EF4-FFF2-40B4-BE49-F238E27FC236}">
                <a16:creationId xmlns:a16="http://schemas.microsoft.com/office/drawing/2014/main" id="{D2167DBA-621A-62CE-A7F3-381EBC5C6668}"/>
              </a:ext>
            </a:extLst>
          </p:cNvPr>
          <p:cNvSpPr>
            <a:spLocks noGrp="1"/>
          </p:cNvSpPr>
          <p:nvPr>
            <p:ph sz="half" idx="2"/>
          </p:nvPr>
        </p:nvSpPr>
        <p:spPr>
          <a:xfrm>
            <a:off x="381000" y="1524000"/>
            <a:ext cx="8382000" cy="4952999"/>
          </a:xfrm>
          <a:solidFill>
            <a:srgbClr val="FFFFCD"/>
          </a:solidFill>
          <a:ln w="25400">
            <a:solidFill>
              <a:srgbClr val="0027A4"/>
            </a:solidFill>
          </a:ln>
          <a:effectLst>
            <a:outerShdw blurRad="50800" dist="101600" dir="2700000" algn="tl" rotWithShape="0">
              <a:prstClr val="black">
                <a:alpha val="40000"/>
              </a:prstClr>
            </a:outerShdw>
          </a:effectLst>
        </p:spPr>
        <p:txBody>
          <a:bodyPr/>
          <a:lstStyle/>
          <a:p>
            <a:pPr>
              <a:lnSpc>
                <a:spcPct val="107000"/>
              </a:lnSpc>
              <a:spcBef>
                <a:spcPts val="0"/>
              </a:spcBef>
              <a:spcAft>
                <a:spcPts val="800"/>
              </a:spcAft>
            </a:pPr>
            <a:r>
              <a:rPr lang="en-US" sz="3400" b="1" kern="1200" dirty="0">
                <a:latin typeface="+mj-lt"/>
                <a:cs typeface="Times New Roman" panose="02020603050405020304" pitchFamily="18" charset="0"/>
              </a:rPr>
              <a:t>Knowledge of Error or Omission</a:t>
            </a:r>
          </a:p>
          <a:p>
            <a:pPr lvl="1">
              <a:lnSpc>
                <a:spcPct val="107000"/>
              </a:lnSpc>
              <a:spcBef>
                <a:spcPts val="0"/>
              </a:spcBef>
              <a:spcAft>
                <a:spcPts val="800"/>
              </a:spcAft>
            </a:pPr>
            <a:r>
              <a:rPr lang="en-US" sz="3200" b="1" kern="1200" dirty="0">
                <a:solidFill>
                  <a:srgbClr val="FF0000"/>
                </a:solidFill>
                <a:latin typeface="+mj-lt"/>
                <a:cs typeface="Times New Roman" panose="02020603050405020304" pitchFamily="18" charset="0"/>
              </a:rPr>
              <a:t>Proposed law</a:t>
            </a:r>
          </a:p>
          <a:p>
            <a:pPr lvl="2">
              <a:lnSpc>
                <a:spcPct val="107000"/>
              </a:lnSpc>
              <a:spcBef>
                <a:spcPts val="0"/>
              </a:spcBef>
              <a:spcAft>
                <a:spcPts val="800"/>
              </a:spcAft>
            </a:pPr>
            <a:r>
              <a:rPr lang="en-US" sz="3000" kern="1200" dirty="0">
                <a:solidFill>
                  <a:schemeClr val="tx1"/>
                </a:solidFill>
                <a:latin typeface="+mj-lt"/>
                <a:cs typeface="Times New Roman" panose="02020603050405020304" pitchFamily="18" charset="0"/>
              </a:rPr>
              <a:t>If YOU are representing a client before a matter before the IRS</a:t>
            </a:r>
          </a:p>
          <a:p>
            <a:pPr lvl="3">
              <a:lnSpc>
                <a:spcPct val="107000"/>
              </a:lnSpc>
              <a:spcBef>
                <a:spcPts val="0"/>
              </a:spcBef>
              <a:spcAft>
                <a:spcPts val="800"/>
              </a:spcAft>
            </a:pPr>
            <a:r>
              <a:rPr lang="en-US" sz="2800" kern="1200" dirty="0">
                <a:solidFill>
                  <a:schemeClr val="tx1"/>
                </a:solidFill>
                <a:latin typeface="+mj-lt"/>
                <a:cs typeface="Times New Roman" panose="02020603050405020304" pitchFamily="18" charset="0"/>
              </a:rPr>
              <a:t>Request the client’s agreement to disclose noncompliance, error, or omission</a:t>
            </a:r>
          </a:p>
          <a:p>
            <a:pPr lvl="3">
              <a:lnSpc>
                <a:spcPct val="107000"/>
              </a:lnSpc>
              <a:spcBef>
                <a:spcPts val="0"/>
              </a:spcBef>
              <a:spcAft>
                <a:spcPts val="800"/>
              </a:spcAft>
            </a:pPr>
            <a:r>
              <a:rPr lang="en-US" sz="2800" kern="1200" dirty="0">
                <a:solidFill>
                  <a:schemeClr val="tx1"/>
                </a:solidFill>
                <a:effectLst/>
                <a:latin typeface="+mj-lt"/>
                <a:ea typeface="Calibri" panose="020F0502020204030204" pitchFamily="34" charset="0"/>
                <a:cs typeface="Times New Roman" panose="02020603050405020304" pitchFamily="18" charset="0"/>
              </a:rPr>
              <a:t>If they </a:t>
            </a:r>
            <a:r>
              <a:rPr lang="en-US" sz="2800" kern="1200" dirty="0">
                <a:solidFill>
                  <a:schemeClr val="tx1"/>
                </a:solidFill>
                <a:latin typeface="+mj-lt"/>
                <a:ea typeface="Calibri" panose="020F0502020204030204" pitchFamily="34" charset="0"/>
                <a:cs typeface="Times New Roman" panose="02020603050405020304" pitchFamily="18" charset="0"/>
              </a:rPr>
              <a:t>do </a:t>
            </a:r>
            <a:r>
              <a:rPr lang="en-US" sz="2800" b="1" kern="1200" dirty="0">
                <a:solidFill>
                  <a:schemeClr val="tx1"/>
                </a:solidFill>
                <a:latin typeface="+mj-lt"/>
                <a:ea typeface="Calibri" panose="020F0502020204030204" pitchFamily="34" charset="0"/>
                <a:cs typeface="Times New Roman" panose="02020603050405020304" pitchFamily="18" charset="0"/>
              </a:rPr>
              <a:t>not agree, </a:t>
            </a:r>
            <a:r>
              <a:rPr lang="en-US" sz="2800" kern="1200" dirty="0">
                <a:solidFill>
                  <a:schemeClr val="tx1"/>
                </a:solidFill>
                <a:latin typeface="+mj-lt"/>
                <a:ea typeface="Calibri" panose="020F0502020204030204" pitchFamily="34" charset="0"/>
                <a:cs typeface="Times New Roman" panose="02020603050405020304" pitchFamily="18" charset="0"/>
              </a:rPr>
              <a:t>c</a:t>
            </a:r>
            <a:r>
              <a:rPr lang="en-US" sz="2800" kern="1200" dirty="0">
                <a:solidFill>
                  <a:schemeClr val="tx1"/>
                </a:solidFill>
                <a:effectLst/>
                <a:latin typeface="+mj-lt"/>
                <a:ea typeface="Calibri" panose="020F0502020204030204" pitchFamily="34" charset="0"/>
                <a:cs typeface="Times New Roman" panose="02020603050405020304" pitchFamily="18" charset="0"/>
              </a:rPr>
              <a:t>onsider</a:t>
            </a:r>
            <a:r>
              <a:rPr lang="en-US" sz="2800" kern="1200" dirty="0">
                <a:solidFill>
                  <a:schemeClr val="tx1"/>
                </a:solidFill>
                <a:latin typeface="+mj-lt"/>
                <a:ea typeface="Calibri" panose="020F0502020204030204" pitchFamily="34" charset="0"/>
                <a:cs typeface="Times New Roman" panose="02020603050405020304" pitchFamily="18" charset="0"/>
              </a:rPr>
              <a:t> whether you can continue to represent the client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79597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F9624-7C96-8AC2-DA42-E7C130C52B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20BA69-B962-D4AA-2C58-9A9B1F190976}"/>
              </a:ext>
            </a:extLst>
          </p:cNvPr>
          <p:cNvSpPr>
            <a:spLocks noGrp="1"/>
          </p:cNvSpPr>
          <p:nvPr>
            <p:ph type="title"/>
          </p:nvPr>
        </p:nvSpPr>
        <p:spPr>
          <a:xfrm>
            <a:off x="152400" y="365125"/>
            <a:ext cx="8839200" cy="1325563"/>
          </a:xfrm>
        </p:spPr>
        <p:txBody>
          <a:bodyPr/>
          <a:lstStyle/>
          <a:p>
            <a:r>
              <a:rPr lang="en-US" dirty="0"/>
              <a:t>Individual Income Tax Issues – P 584</a:t>
            </a:r>
          </a:p>
        </p:txBody>
      </p:sp>
      <p:sp>
        <p:nvSpPr>
          <p:cNvPr id="4" name="Content Placeholder 3">
            <a:extLst>
              <a:ext uri="{FF2B5EF4-FFF2-40B4-BE49-F238E27FC236}">
                <a16:creationId xmlns:a16="http://schemas.microsoft.com/office/drawing/2014/main" id="{E144D972-E592-49E9-EE68-3FED82E6BEE2}"/>
              </a:ext>
            </a:extLst>
          </p:cNvPr>
          <p:cNvSpPr>
            <a:spLocks noGrp="1"/>
          </p:cNvSpPr>
          <p:nvPr>
            <p:ph idx="1"/>
          </p:nvPr>
        </p:nvSpPr>
        <p:spPr>
          <a:xfrm>
            <a:off x="628650" y="1447800"/>
            <a:ext cx="8134350" cy="4953000"/>
          </a:xfrm>
          <a:solidFill>
            <a:srgbClr val="F9E9D7"/>
          </a:solidFill>
          <a:ln>
            <a:solidFill>
              <a:srgbClr val="FFFFCD"/>
            </a:solidFill>
          </a:ln>
        </p:spPr>
        <p:txBody>
          <a:bodyPr/>
          <a:lstStyle/>
          <a:p>
            <a:r>
              <a:rPr lang="en-US" sz="3400" b="1" dirty="0"/>
              <a:t>Wagering Losses </a:t>
            </a:r>
            <a:r>
              <a:rPr lang="en-US" sz="3400" dirty="0"/>
              <a:t>– Section 70114</a:t>
            </a:r>
          </a:p>
          <a:p>
            <a:pPr lvl="1"/>
            <a:r>
              <a:rPr lang="en-US" sz="3200" dirty="0"/>
              <a:t>Susan wins $ 50,000 and loses $ 20,000 at the casino</a:t>
            </a:r>
          </a:p>
          <a:p>
            <a:pPr lvl="2"/>
            <a:r>
              <a:rPr lang="en-US" sz="2800" dirty="0">
                <a:solidFill>
                  <a:schemeClr val="tx1"/>
                </a:solidFill>
              </a:rPr>
              <a:t>$ 20,000 x 90% = $ 18,000 loss limitation</a:t>
            </a:r>
          </a:p>
          <a:p>
            <a:pPr lvl="3"/>
            <a:r>
              <a:rPr lang="en-US" sz="2600" dirty="0">
                <a:solidFill>
                  <a:schemeClr val="tx1"/>
                </a:solidFill>
              </a:rPr>
              <a:t>$ 50,000 gambling income reported</a:t>
            </a:r>
          </a:p>
          <a:p>
            <a:pPr lvl="3"/>
            <a:r>
              <a:rPr lang="en-US" sz="2600" dirty="0">
                <a:solidFill>
                  <a:schemeClr val="tx1"/>
                </a:solidFill>
              </a:rPr>
              <a:t>$ 18,000 gambling loss reported as itemized deduction (not subject to 2%)</a:t>
            </a:r>
            <a:endParaRPr lang="en-US" sz="2200" dirty="0">
              <a:solidFill>
                <a:schemeClr val="tx1"/>
              </a:solidFill>
            </a:endParaRPr>
          </a:p>
          <a:p>
            <a:pPr marL="457200" lvl="1" indent="0">
              <a:buNone/>
            </a:pPr>
            <a:endParaRPr lang="en-US" sz="3000" dirty="0">
              <a:solidFill>
                <a:schemeClr val="tx1"/>
              </a:solidFill>
            </a:endParaRPr>
          </a:p>
          <a:p>
            <a:pPr lvl="3"/>
            <a:endParaRPr lang="en-US" sz="2200" dirty="0">
              <a:solidFill>
                <a:schemeClr val="tx1"/>
              </a:solidFill>
            </a:endParaRPr>
          </a:p>
          <a:p>
            <a:pPr marL="1371600" lvl="3" indent="0">
              <a:buNone/>
            </a:pPr>
            <a:endParaRPr lang="en-US" sz="2200" dirty="0">
              <a:solidFill>
                <a:schemeClr val="tx1"/>
              </a:solidFill>
            </a:endParaRPr>
          </a:p>
          <a:p>
            <a:pPr marL="1371600" lvl="3" indent="0">
              <a:buNone/>
            </a:pPr>
            <a:endParaRPr lang="en-US" sz="2200" dirty="0">
              <a:solidFill>
                <a:schemeClr val="tx1"/>
              </a:solidFill>
            </a:endParaRPr>
          </a:p>
          <a:p>
            <a:pPr marL="457200" lvl="1" indent="0">
              <a:buNone/>
            </a:pPr>
            <a:endParaRPr lang="en-US" sz="3000" dirty="0">
              <a:solidFill>
                <a:schemeClr val="tx1"/>
              </a:solidFill>
            </a:endParaRPr>
          </a:p>
          <a:p>
            <a:pPr marL="1371600" lvl="3" indent="0">
              <a:buNone/>
            </a:pPr>
            <a:endParaRPr lang="en-US" dirty="0">
              <a:solidFill>
                <a:schemeClr val="tx1"/>
              </a:solidFill>
            </a:endParaRPr>
          </a:p>
          <a:p>
            <a:pPr marL="914400" lvl="2" indent="0">
              <a:buNone/>
            </a:pPr>
            <a:endParaRPr lang="en-US" dirty="0">
              <a:solidFill>
                <a:schemeClr val="tx1"/>
              </a:solidFill>
            </a:endParaRPr>
          </a:p>
        </p:txBody>
      </p:sp>
      <p:pic>
        <p:nvPicPr>
          <p:cNvPr id="5" name="Picture 4">
            <a:extLst>
              <a:ext uri="{FF2B5EF4-FFF2-40B4-BE49-F238E27FC236}">
                <a16:creationId xmlns:a16="http://schemas.microsoft.com/office/drawing/2014/main" id="{235E2D70-19F2-BE4F-9353-B4262077E06D}"/>
              </a:ext>
            </a:extLst>
          </p:cNvPr>
          <p:cNvPicPr>
            <a:picLocks noChangeAspect="1"/>
          </p:cNvPicPr>
          <p:nvPr/>
        </p:nvPicPr>
        <p:blipFill>
          <a:blip r:embed="rId2"/>
          <a:stretch>
            <a:fillRect/>
          </a:stretch>
        </p:blipFill>
        <p:spPr>
          <a:xfrm>
            <a:off x="1143000" y="5310352"/>
            <a:ext cx="1066800" cy="1066800"/>
          </a:xfrm>
          <a:prstGeom prst="rect">
            <a:avLst/>
          </a:prstGeom>
        </p:spPr>
      </p:pic>
    </p:spTree>
    <p:extLst>
      <p:ext uri="{BB962C8B-B14F-4D97-AF65-F5344CB8AC3E}">
        <p14:creationId xmlns:p14="http://schemas.microsoft.com/office/powerpoint/2010/main" val="34257383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694E7-DD9B-F7AC-8A2F-9EEBCD0DBB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024AA6-98F9-7FCC-524A-37898A91A2CE}"/>
              </a:ext>
            </a:extLst>
          </p:cNvPr>
          <p:cNvSpPr>
            <a:spLocks noGrp="1"/>
          </p:cNvSpPr>
          <p:nvPr>
            <p:ph type="title"/>
          </p:nvPr>
        </p:nvSpPr>
        <p:spPr>
          <a:xfrm>
            <a:off x="152400" y="365125"/>
            <a:ext cx="8839200" cy="1325563"/>
          </a:xfrm>
        </p:spPr>
        <p:txBody>
          <a:bodyPr/>
          <a:lstStyle/>
          <a:p>
            <a:r>
              <a:rPr lang="en-US" dirty="0"/>
              <a:t>Individual Income Tax Issues – P 584</a:t>
            </a:r>
          </a:p>
        </p:txBody>
      </p:sp>
      <p:sp>
        <p:nvSpPr>
          <p:cNvPr id="4" name="Content Placeholder 3">
            <a:extLst>
              <a:ext uri="{FF2B5EF4-FFF2-40B4-BE49-F238E27FC236}">
                <a16:creationId xmlns:a16="http://schemas.microsoft.com/office/drawing/2014/main" id="{2CBF2707-E328-5F7E-93B2-D655DA5E147D}"/>
              </a:ext>
            </a:extLst>
          </p:cNvPr>
          <p:cNvSpPr>
            <a:spLocks noGrp="1"/>
          </p:cNvSpPr>
          <p:nvPr>
            <p:ph idx="1"/>
          </p:nvPr>
        </p:nvSpPr>
        <p:spPr>
          <a:xfrm>
            <a:off x="628650" y="1447800"/>
            <a:ext cx="8134350" cy="4953000"/>
          </a:xfrm>
          <a:solidFill>
            <a:srgbClr val="F9E9D7"/>
          </a:solidFill>
          <a:ln>
            <a:solidFill>
              <a:srgbClr val="FFFFCD"/>
            </a:solidFill>
          </a:ln>
        </p:spPr>
        <p:txBody>
          <a:bodyPr/>
          <a:lstStyle/>
          <a:p>
            <a:r>
              <a:rPr lang="en-US" sz="3400" b="1" dirty="0"/>
              <a:t>Wagering Losses </a:t>
            </a:r>
            <a:r>
              <a:rPr lang="en-US" sz="3400" dirty="0"/>
              <a:t>– Section 70114</a:t>
            </a:r>
          </a:p>
          <a:p>
            <a:pPr lvl="1"/>
            <a:r>
              <a:rPr lang="en-US" sz="3200" dirty="0"/>
              <a:t>Susan wins $ 20,000 and loses $ 22,000 at the casino</a:t>
            </a:r>
          </a:p>
          <a:p>
            <a:pPr lvl="2"/>
            <a:r>
              <a:rPr lang="en-US" sz="2800" dirty="0">
                <a:solidFill>
                  <a:schemeClr val="tx1"/>
                </a:solidFill>
              </a:rPr>
              <a:t>$ 22,000 x 90% = $ 19,800 loss limitation</a:t>
            </a:r>
          </a:p>
          <a:p>
            <a:pPr lvl="3"/>
            <a:r>
              <a:rPr lang="en-US" sz="2600" dirty="0">
                <a:solidFill>
                  <a:schemeClr val="tx1"/>
                </a:solidFill>
              </a:rPr>
              <a:t>$ 20,000 gambling income reported</a:t>
            </a:r>
          </a:p>
          <a:p>
            <a:pPr lvl="3"/>
            <a:r>
              <a:rPr lang="en-US" sz="2600" dirty="0">
                <a:solidFill>
                  <a:schemeClr val="tx1"/>
                </a:solidFill>
              </a:rPr>
              <a:t>$ 19,800 gambling loss reported as itemized deduction (not subject to 2%)</a:t>
            </a:r>
          </a:p>
          <a:p>
            <a:pPr marL="457200" lvl="1" indent="0">
              <a:buNone/>
            </a:pPr>
            <a:endParaRPr lang="en-US" sz="3000" dirty="0">
              <a:solidFill>
                <a:schemeClr val="tx1"/>
              </a:solidFill>
            </a:endParaRPr>
          </a:p>
          <a:p>
            <a:pPr lvl="3"/>
            <a:endParaRPr lang="en-US" sz="2200" dirty="0">
              <a:solidFill>
                <a:schemeClr val="tx1"/>
              </a:solidFill>
            </a:endParaRPr>
          </a:p>
          <a:p>
            <a:pPr marL="1371600" lvl="3" indent="0">
              <a:buNone/>
            </a:pPr>
            <a:endParaRPr lang="en-US" sz="2200" dirty="0">
              <a:solidFill>
                <a:schemeClr val="tx1"/>
              </a:solidFill>
            </a:endParaRPr>
          </a:p>
          <a:p>
            <a:pPr marL="1371600" lvl="3" indent="0">
              <a:buNone/>
            </a:pPr>
            <a:endParaRPr lang="en-US" sz="2200" dirty="0">
              <a:solidFill>
                <a:schemeClr val="tx1"/>
              </a:solidFill>
            </a:endParaRPr>
          </a:p>
          <a:p>
            <a:pPr marL="457200" lvl="1" indent="0">
              <a:buNone/>
            </a:pPr>
            <a:endParaRPr lang="en-US" sz="3000" dirty="0">
              <a:solidFill>
                <a:schemeClr val="tx1"/>
              </a:solidFill>
            </a:endParaRPr>
          </a:p>
          <a:p>
            <a:pPr marL="1371600" lvl="3" indent="0">
              <a:buNone/>
            </a:pPr>
            <a:endParaRPr lang="en-US" dirty="0">
              <a:solidFill>
                <a:schemeClr val="tx1"/>
              </a:solidFill>
            </a:endParaRPr>
          </a:p>
          <a:p>
            <a:pPr marL="914400" lvl="2" indent="0">
              <a:buNone/>
            </a:pPr>
            <a:endParaRPr lang="en-US" dirty="0">
              <a:solidFill>
                <a:schemeClr val="tx1"/>
              </a:solidFill>
            </a:endParaRPr>
          </a:p>
        </p:txBody>
      </p:sp>
      <p:pic>
        <p:nvPicPr>
          <p:cNvPr id="5" name="Picture 4">
            <a:extLst>
              <a:ext uri="{FF2B5EF4-FFF2-40B4-BE49-F238E27FC236}">
                <a16:creationId xmlns:a16="http://schemas.microsoft.com/office/drawing/2014/main" id="{21177E9C-7BE3-E7B2-9106-3807EADB1955}"/>
              </a:ext>
            </a:extLst>
          </p:cNvPr>
          <p:cNvPicPr>
            <a:picLocks noChangeAspect="1"/>
          </p:cNvPicPr>
          <p:nvPr/>
        </p:nvPicPr>
        <p:blipFill>
          <a:blip r:embed="rId2"/>
          <a:stretch>
            <a:fillRect/>
          </a:stretch>
        </p:blipFill>
        <p:spPr>
          <a:xfrm>
            <a:off x="1143000" y="5029200"/>
            <a:ext cx="1219200" cy="1219200"/>
          </a:xfrm>
          <a:prstGeom prst="rect">
            <a:avLst/>
          </a:prstGeom>
        </p:spPr>
      </p:pic>
    </p:spTree>
    <p:extLst>
      <p:ext uri="{BB962C8B-B14F-4D97-AF65-F5344CB8AC3E}">
        <p14:creationId xmlns:p14="http://schemas.microsoft.com/office/powerpoint/2010/main" val="1743805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CE447-624B-9229-B9AF-42FA005E53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446079-28B7-6436-7B0B-FC5EB0772954}"/>
              </a:ext>
            </a:extLst>
          </p:cNvPr>
          <p:cNvSpPr>
            <a:spLocks noGrp="1"/>
          </p:cNvSpPr>
          <p:nvPr>
            <p:ph type="title"/>
          </p:nvPr>
        </p:nvSpPr>
        <p:spPr>
          <a:xfrm>
            <a:off x="228600" y="365125"/>
            <a:ext cx="8686800" cy="1325563"/>
          </a:xfrm>
        </p:spPr>
        <p:txBody>
          <a:bodyPr/>
          <a:lstStyle/>
          <a:p>
            <a:r>
              <a:rPr lang="en-US" dirty="0"/>
              <a:t>Individual Income Tax Issues – P 584</a:t>
            </a:r>
          </a:p>
        </p:txBody>
      </p:sp>
      <p:sp>
        <p:nvSpPr>
          <p:cNvPr id="4" name="Content Placeholder 3">
            <a:extLst>
              <a:ext uri="{FF2B5EF4-FFF2-40B4-BE49-F238E27FC236}">
                <a16:creationId xmlns:a16="http://schemas.microsoft.com/office/drawing/2014/main" id="{F699E8E2-8FA8-EBD5-AEA8-5D3E7EF0673B}"/>
              </a:ext>
            </a:extLst>
          </p:cNvPr>
          <p:cNvSpPr>
            <a:spLocks noGrp="1"/>
          </p:cNvSpPr>
          <p:nvPr>
            <p:ph idx="1"/>
          </p:nvPr>
        </p:nvSpPr>
        <p:spPr>
          <a:xfrm>
            <a:off x="628650" y="1447800"/>
            <a:ext cx="8134350" cy="4953000"/>
          </a:xfrm>
          <a:solidFill>
            <a:srgbClr val="F9E9D7"/>
          </a:solidFill>
        </p:spPr>
        <p:txBody>
          <a:bodyPr/>
          <a:lstStyle/>
          <a:p>
            <a:r>
              <a:rPr lang="en-US" sz="3400" b="1" dirty="0"/>
              <a:t>Charitable Contributions for Itemizers </a:t>
            </a:r>
            <a:r>
              <a:rPr lang="en-US" sz="3400" dirty="0"/>
              <a:t>– Section 70425	</a:t>
            </a:r>
          </a:p>
          <a:p>
            <a:pPr lvl="1"/>
            <a:r>
              <a:rPr lang="en-US" sz="3200" dirty="0"/>
              <a:t>IRC 170(b)</a:t>
            </a:r>
          </a:p>
          <a:p>
            <a:pPr lvl="1"/>
            <a:r>
              <a:rPr lang="en-US" sz="3200" b="1" dirty="0"/>
              <a:t>Beginning in 2026, </a:t>
            </a:r>
            <a:r>
              <a:rPr lang="en-US" sz="3200" dirty="0"/>
              <a:t>OBBB imposes a new floor on the charitable deduction</a:t>
            </a:r>
          </a:p>
          <a:p>
            <a:pPr lvl="2"/>
            <a:r>
              <a:rPr lang="en-US" sz="3000" dirty="0"/>
              <a:t>Individuals</a:t>
            </a:r>
          </a:p>
          <a:p>
            <a:pPr lvl="3"/>
            <a:r>
              <a:rPr lang="en-US" sz="2800" dirty="0">
                <a:solidFill>
                  <a:schemeClr val="tx1"/>
                </a:solidFill>
              </a:rPr>
              <a:t>Reduced by 0.5% of contribution base (typically AGI)</a:t>
            </a:r>
          </a:p>
          <a:p>
            <a:pPr lvl="3"/>
            <a:r>
              <a:rPr lang="en-US" sz="2800" dirty="0">
                <a:solidFill>
                  <a:schemeClr val="tx1"/>
                </a:solidFill>
              </a:rPr>
              <a:t>60% contribution limit made permanent</a:t>
            </a:r>
          </a:p>
          <a:p>
            <a:pPr lvl="1"/>
            <a:endParaRPr lang="en-US" dirty="0"/>
          </a:p>
        </p:txBody>
      </p:sp>
      <p:pic>
        <p:nvPicPr>
          <p:cNvPr id="5" name="Picture 4">
            <a:extLst>
              <a:ext uri="{FF2B5EF4-FFF2-40B4-BE49-F238E27FC236}">
                <a16:creationId xmlns:a16="http://schemas.microsoft.com/office/drawing/2014/main" id="{D85654D8-C6CD-24C4-E014-B6F240C99743}"/>
              </a:ext>
            </a:extLst>
          </p:cNvPr>
          <p:cNvPicPr>
            <a:picLocks noChangeAspect="1"/>
          </p:cNvPicPr>
          <p:nvPr/>
        </p:nvPicPr>
        <p:blipFill>
          <a:blip r:embed="rId2"/>
          <a:stretch>
            <a:fillRect/>
          </a:stretch>
        </p:blipFill>
        <p:spPr>
          <a:xfrm>
            <a:off x="228600" y="5410200"/>
            <a:ext cx="1143000" cy="1143000"/>
          </a:xfrm>
          <a:prstGeom prst="rect">
            <a:avLst/>
          </a:prstGeom>
        </p:spPr>
      </p:pic>
    </p:spTree>
    <p:extLst>
      <p:ext uri="{BB962C8B-B14F-4D97-AF65-F5344CB8AC3E}">
        <p14:creationId xmlns:p14="http://schemas.microsoft.com/office/powerpoint/2010/main" val="2877362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246B-EA14-8CBE-64C3-968C757B51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BCF524-44AD-2CA1-9419-74EA05221317}"/>
              </a:ext>
            </a:extLst>
          </p:cNvPr>
          <p:cNvSpPr>
            <a:spLocks noGrp="1"/>
          </p:cNvSpPr>
          <p:nvPr>
            <p:ph type="title"/>
          </p:nvPr>
        </p:nvSpPr>
        <p:spPr>
          <a:xfrm>
            <a:off x="228600" y="365125"/>
            <a:ext cx="8763000" cy="1325563"/>
          </a:xfrm>
        </p:spPr>
        <p:txBody>
          <a:bodyPr/>
          <a:lstStyle/>
          <a:p>
            <a:r>
              <a:rPr lang="en-US" dirty="0"/>
              <a:t>Individual Income Tax Issues – P 584</a:t>
            </a:r>
          </a:p>
        </p:txBody>
      </p:sp>
      <p:sp>
        <p:nvSpPr>
          <p:cNvPr id="4" name="Content Placeholder 3">
            <a:extLst>
              <a:ext uri="{FF2B5EF4-FFF2-40B4-BE49-F238E27FC236}">
                <a16:creationId xmlns:a16="http://schemas.microsoft.com/office/drawing/2014/main" id="{1EB1A4D6-72A2-ACB1-75E0-F908E0654EF5}"/>
              </a:ext>
            </a:extLst>
          </p:cNvPr>
          <p:cNvSpPr>
            <a:spLocks noGrp="1"/>
          </p:cNvSpPr>
          <p:nvPr>
            <p:ph idx="1"/>
          </p:nvPr>
        </p:nvSpPr>
        <p:spPr>
          <a:xfrm>
            <a:off x="628650" y="1447800"/>
            <a:ext cx="8134350" cy="4953000"/>
          </a:xfrm>
          <a:solidFill>
            <a:srgbClr val="F9E9D7"/>
          </a:solidFill>
        </p:spPr>
        <p:txBody>
          <a:bodyPr/>
          <a:lstStyle/>
          <a:p>
            <a:r>
              <a:rPr lang="en-US" sz="3400" b="1" dirty="0"/>
              <a:t>Charitable Contributions for Itemizers </a:t>
            </a:r>
            <a:r>
              <a:rPr lang="en-US" sz="3400" dirty="0"/>
              <a:t>– Section 70425	</a:t>
            </a:r>
          </a:p>
          <a:p>
            <a:pPr lvl="1"/>
            <a:r>
              <a:rPr lang="en-US" sz="3200" dirty="0"/>
              <a:t>IRC 170(b)</a:t>
            </a:r>
          </a:p>
          <a:p>
            <a:pPr lvl="1"/>
            <a:r>
              <a:rPr lang="en-US" sz="3200" b="1" dirty="0"/>
              <a:t>Beginning in 2026, </a:t>
            </a:r>
            <a:r>
              <a:rPr lang="en-US" sz="3200" dirty="0"/>
              <a:t>OBBB imposes a new floor on the charitable deduction</a:t>
            </a:r>
          </a:p>
          <a:p>
            <a:pPr lvl="2"/>
            <a:r>
              <a:rPr lang="en-US" sz="3000" dirty="0">
                <a:solidFill>
                  <a:schemeClr val="tx1"/>
                </a:solidFill>
              </a:rPr>
              <a:t>Corporations</a:t>
            </a:r>
          </a:p>
          <a:p>
            <a:pPr lvl="3"/>
            <a:r>
              <a:rPr lang="en-US" sz="2800" dirty="0">
                <a:solidFill>
                  <a:schemeClr val="tx1"/>
                </a:solidFill>
              </a:rPr>
              <a:t>Reduced by 1% of contribution base</a:t>
            </a:r>
          </a:p>
          <a:p>
            <a:pPr lvl="3"/>
            <a:r>
              <a:rPr lang="en-US" sz="2800" dirty="0">
                <a:solidFill>
                  <a:schemeClr val="tx1"/>
                </a:solidFill>
              </a:rPr>
              <a:t>Further limited by 10% of taxable income</a:t>
            </a:r>
          </a:p>
          <a:p>
            <a:pPr marL="1371600" lvl="3" indent="0">
              <a:buNone/>
            </a:pPr>
            <a:endParaRPr lang="en-US" dirty="0">
              <a:solidFill>
                <a:schemeClr val="tx1"/>
              </a:solidFill>
            </a:endParaRPr>
          </a:p>
          <a:p>
            <a:pPr lvl="1"/>
            <a:endParaRPr lang="en-US" dirty="0"/>
          </a:p>
        </p:txBody>
      </p:sp>
      <p:pic>
        <p:nvPicPr>
          <p:cNvPr id="5" name="Picture 4">
            <a:extLst>
              <a:ext uri="{FF2B5EF4-FFF2-40B4-BE49-F238E27FC236}">
                <a16:creationId xmlns:a16="http://schemas.microsoft.com/office/drawing/2014/main" id="{29A93DC0-6344-B1DF-6FB9-4FAA0CB1E6F0}"/>
              </a:ext>
            </a:extLst>
          </p:cNvPr>
          <p:cNvPicPr>
            <a:picLocks noChangeAspect="1"/>
          </p:cNvPicPr>
          <p:nvPr/>
        </p:nvPicPr>
        <p:blipFill>
          <a:blip r:embed="rId2"/>
          <a:stretch>
            <a:fillRect/>
          </a:stretch>
        </p:blipFill>
        <p:spPr>
          <a:xfrm>
            <a:off x="228600" y="5410200"/>
            <a:ext cx="1143000" cy="1143000"/>
          </a:xfrm>
          <a:prstGeom prst="rect">
            <a:avLst/>
          </a:prstGeom>
        </p:spPr>
      </p:pic>
    </p:spTree>
    <p:extLst>
      <p:ext uri="{BB962C8B-B14F-4D97-AF65-F5344CB8AC3E}">
        <p14:creationId xmlns:p14="http://schemas.microsoft.com/office/powerpoint/2010/main" val="8452445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1AE3D-BA3C-D08D-BB85-2376404D2E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6DCEDF-3F0B-38DC-958F-FCAFC89C7D3C}"/>
              </a:ext>
            </a:extLst>
          </p:cNvPr>
          <p:cNvSpPr>
            <a:spLocks noGrp="1"/>
          </p:cNvSpPr>
          <p:nvPr>
            <p:ph type="title"/>
          </p:nvPr>
        </p:nvSpPr>
        <p:spPr>
          <a:xfrm>
            <a:off x="152400" y="365125"/>
            <a:ext cx="8839200" cy="1325563"/>
          </a:xfrm>
        </p:spPr>
        <p:txBody>
          <a:bodyPr/>
          <a:lstStyle/>
          <a:p>
            <a:r>
              <a:rPr lang="en-US" dirty="0"/>
              <a:t>Individual Income Tax Issues – P 584</a:t>
            </a:r>
          </a:p>
        </p:txBody>
      </p:sp>
      <p:sp>
        <p:nvSpPr>
          <p:cNvPr id="4" name="Content Placeholder 3">
            <a:extLst>
              <a:ext uri="{FF2B5EF4-FFF2-40B4-BE49-F238E27FC236}">
                <a16:creationId xmlns:a16="http://schemas.microsoft.com/office/drawing/2014/main" id="{C7869BEF-B201-54D3-D8A0-CAC25C76CDCF}"/>
              </a:ext>
            </a:extLst>
          </p:cNvPr>
          <p:cNvSpPr>
            <a:spLocks noGrp="1"/>
          </p:cNvSpPr>
          <p:nvPr>
            <p:ph idx="1"/>
          </p:nvPr>
        </p:nvSpPr>
        <p:spPr>
          <a:xfrm>
            <a:off x="628650" y="1447800"/>
            <a:ext cx="8134350" cy="4729163"/>
          </a:xfrm>
          <a:solidFill>
            <a:srgbClr val="F9E9D7"/>
          </a:solidFill>
        </p:spPr>
        <p:txBody>
          <a:bodyPr/>
          <a:lstStyle/>
          <a:p>
            <a:r>
              <a:rPr lang="en-US" sz="3400" b="1" dirty="0"/>
              <a:t>Charitable Contributions by Non-Itemizers </a:t>
            </a:r>
            <a:r>
              <a:rPr lang="en-US" sz="3400" dirty="0"/>
              <a:t>– Section 70424	</a:t>
            </a:r>
          </a:p>
          <a:p>
            <a:pPr lvl="1"/>
            <a:r>
              <a:rPr lang="en-US" sz="3200" dirty="0"/>
              <a:t>IRC 170(p)</a:t>
            </a:r>
          </a:p>
          <a:p>
            <a:pPr lvl="1"/>
            <a:r>
              <a:rPr lang="en-US" sz="3200" b="1" dirty="0"/>
              <a:t>Beginning in 2026, </a:t>
            </a:r>
            <a:r>
              <a:rPr lang="en-US" sz="3200" dirty="0"/>
              <a:t>OBBB creates a permanent </a:t>
            </a:r>
            <a:r>
              <a:rPr lang="en-US" sz="3200" b="1" dirty="0">
                <a:solidFill>
                  <a:srgbClr val="FF0000"/>
                </a:solidFill>
              </a:rPr>
              <a:t>CASH</a:t>
            </a:r>
            <a:r>
              <a:rPr lang="en-US" sz="3200" dirty="0"/>
              <a:t> charitable contribution for those who do not itemize limited to:</a:t>
            </a:r>
          </a:p>
          <a:p>
            <a:pPr lvl="2"/>
            <a:r>
              <a:rPr lang="en-US" sz="2800" dirty="0"/>
              <a:t>$ 1,000 – Single</a:t>
            </a:r>
          </a:p>
          <a:p>
            <a:pPr lvl="2"/>
            <a:r>
              <a:rPr lang="en-US" sz="2800" dirty="0"/>
              <a:t>$ 2,000 – MFJ</a:t>
            </a:r>
          </a:p>
          <a:p>
            <a:pPr lvl="1"/>
            <a:r>
              <a:rPr lang="en-US" sz="2600" b="1" dirty="0"/>
              <a:t>CAUTION:</a:t>
            </a:r>
            <a:r>
              <a:rPr lang="en-US" sz="2600" dirty="0"/>
              <a:t>  It’s not a “gimme!”</a:t>
            </a:r>
            <a:endParaRPr lang="en-US" dirty="0"/>
          </a:p>
          <a:p>
            <a:pPr lvl="1"/>
            <a:endParaRPr lang="en-US" dirty="0"/>
          </a:p>
        </p:txBody>
      </p:sp>
      <p:pic>
        <p:nvPicPr>
          <p:cNvPr id="5" name="Picture 4">
            <a:extLst>
              <a:ext uri="{FF2B5EF4-FFF2-40B4-BE49-F238E27FC236}">
                <a16:creationId xmlns:a16="http://schemas.microsoft.com/office/drawing/2014/main" id="{E4DF3598-678C-A6AB-13DF-E931E7B24494}"/>
              </a:ext>
            </a:extLst>
          </p:cNvPr>
          <p:cNvPicPr>
            <a:picLocks noChangeAspect="1"/>
          </p:cNvPicPr>
          <p:nvPr/>
        </p:nvPicPr>
        <p:blipFill>
          <a:blip r:embed="rId2"/>
          <a:stretch>
            <a:fillRect/>
          </a:stretch>
        </p:blipFill>
        <p:spPr>
          <a:xfrm>
            <a:off x="7759148" y="4221163"/>
            <a:ext cx="1384852" cy="1447800"/>
          </a:xfrm>
          <a:prstGeom prst="rect">
            <a:avLst/>
          </a:prstGeom>
        </p:spPr>
      </p:pic>
    </p:spTree>
    <p:extLst>
      <p:ext uri="{BB962C8B-B14F-4D97-AF65-F5344CB8AC3E}">
        <p14:creationId xmlns:p14="http://schemas.microsoft.com/office/powerpoint/2010/main" val="7956974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63AA3-20E7-421F-8AD2-6D342C2C7D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357787-2498-01B9-3E95-1B6D08EA3F74}"/>
              </a:ext>
            </a:extLst>
          </p:cNvPr>
          <p:cNvSpPr>
            <a:spLocks noGrp="1"/>
          </p:cNvSpPr>
          <p:nvPr>
            <p:ph type="title"/>
          </p:nvPr>
        </p:nvSpPr>
        <p:spPr>
          <a:xfrm>
            <a:off x="228600" y="365125"/>
            <a:ext cx="8686800" cy="1325563"/>
          </a:xfrm>
        </p:spPr>
        <p:txBody>
          <a:bodyPr/>
          <a:lstStyle/>
          <a:p>
            <a:r>
              <a:rPr lang="en-US" dirty="0"/>
              <a:t>Individual Income Tax Issues – P 587</a:t>
            </a:r>
          </a:p>
        </p:txBody>
      </p:sp>
      <p:sp>
        <p:nvSpPr>
          <p:cNvPr id="4" name="Content Placeholder 3">
            <a:extLst>
              <a:ext uri="{FF2B5EF4-FFF2-40B4-BE49-F238E27FC236}">
                <a16:creationId xmlns:a16="http://schemas.microsoft.com/office/drawing/2014/main" id="{729943A6-D8F9-E08D-438C-CAE140D6DD8D}"/>
              </a:ext>
            </a:extLst>
          </p:cNvPr>
          <p:cNvSpPr>
            <a:spLocks noGrp="1"/>
          </p:cNvSpPr>
          <p:nvPr>
            <p:ph idx="1"/>
          </p:nvPr>
        </p:nvSpPr>
        <p:spPr>
          <a:xfrm>
            <a:off x="628650" y="1447800"/>
            <a:ext cx="8134350" cy="5181600"/>
          </a:xfrm>
          <a:solidFill>
            <a:srgbClr val="F9E9D7"/>
          </a:solidFill>
        </p:spPr>
        <p:txBody>
          <a:bodyPr/>
          <a:lstStyle/>
          <a:p>
            <a:r>
              <a:rPr lang="en-US" sz="3400" b="1" dirty="0"/>
              <a:t>Casualty Loss Disaster </a:t>
            </a:r>
            <a:r>
              <a:rPr lang="en-US" sz="3400" dirty="0"/>
              <a:t>– Section 70438	</a:t>
            </a:r>
          </a:p>
          <a:p>
            <a:pPr lvl="1"/>
            <a:r>
              <a:rPr lang="en-US" sz="3200" dirty="0"/>
              <a:t>Casualty Loss Calculation</a:t>
            </a:r>
          </a:p>
          <a:p>
            <a:pPr lvl="2"/>
            <a:r>
              <a:rPr lang="en-US" sz="2800" dirty="0"/>
              <a:t>Lesser of:</a:t>
            </a:r>
          </a:p>
          <a:p>
            <a:pPr lvl="3"/>
            <a:r>
              <a:rPr lang="en-US" sz="2800" dirty="0">
                <a:solidFill>
                  <a:schemeClr val="tx1"/>
                </a:solidFill>
              </a:rPr>
              <a:t>Adjusted Basis or decrease in FMV</a:t>
            </a:r>
          </a:p>
          <a:p>
            <a:pPr lvl="2"/>
            <a:r>
              <a:rPr lang="en-US" sz="2800" dirty="0"/>
              <a:t>Less Insurance</a:t>
            </a:r>
          </a:p>
          <a:p>
            <a:pPr lvl="2"/>
            <a:r>
              <a:rPr lang="en-US" sz="2800" dirty="0"/>
              <a:t>Loss Limitations:</a:t>
            </a:r>
          </a:p>
          <a:p>
            <a:pPr lvl="3"/>
            <a:r>
              <a:rPr lang="en-US" sz="2800" dirty="0">
                <a:solidFill>
                  <a:schemeClr val="tx1"/>
                </a:solidFill>
              </a:rPr>
              <a:t>$ 100 per event</a:t>
            </a:r>
          </a:p>
          <a:p>
            <a:pPr lvl="3"/>
            <a:r>
              <a:rPr lang="en-US" sz="2800" dirty="0">
                <a:solidFill>
                  <a:schemeClr val="tx1"/>
                </a:solidFill>
              </a:rPr>
              <a:t>10% of AGI</a:t>
            </a:r>
          </a:p>
        </p:txBody>
      </p:sp>
      <p:pic>
        <p:nvPicPr>
          <p:cNvPr id="7" name="Picture 6">
            <a:extLst>
              <a:ext uri="{FF2B5EF4-FFF2-40B4-BE49-F238E27FC236}">
                <a16:creationId xmlns:a16="http://schemas.microsoft.com/office/drawing/2014/main" id="{68167F92-6A00-51BA-6E32-2D8AB3E8FDBA}"/>
              </a:ext>
            </a:extLst>
          </p:cNvPr>
          <p:cNvPicPr>
            <a:picLocks noChangeAspect="1"/>
          </p:cNvPicPr>
          <p:nvPr/>
        </p:nvPicPr>
        <p:blipFill>
          <a:blip r:embed="rId2"/>
          <a:stretch>
            <a:fillRect/>
          </a:stretch>
        </p:blipFill>
        <p:spPr>
          <a:xfrm>
            <a:off x="6096000" y="4457535"/>
            <a:ext cx="1419553" cy="1419553"/>
          </a:xfrm>
          <a:prstGeom prst="rect">
            <a:avLst/>
          </a:prstGeom>
        </p:spPr>
      </p:pic>
    </p:spTree>
    <p:extLst>
      <p:ext uri="{BB962C8B-B14F-4D97-AF65-F5344CB8AC3E}">
        <p14:creationId xmlns:p14="http://schemas.microsoft.com/office/powerpoint/2010/main" val="33226276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CAE8F-6314-C1DF-90DD-43A7924701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D1F0A0-61D5-420E-BAD4-54F865FC0E72}"/>
              </a:ext>
            </a:extLst>
          </p:cNvPr>
          <p:cNvSpPr>
            <a:spLocks noGrp="1"/>
          </p:cNvSpPr>
          <p:nvPr>
            <p:ph type="title"/>
          </p:nvPr>
        </p:nvSpPr>
        <p:spPr>
          <a:xfrm>
            <a:off x="228600" y="365125"/>
            <a:ext cx="8686800" cy="1325563"/>
          </a:xfrm>
        </p:spPr>
        <p:txBody>
          <a:bodyPr/>
          <a:lstStyle/>
          <a:p>
            <a:r>
              <a:rPr lang="en-US" dirty="0"/>
              <a:t>Individual Income Tax Issues – P 587</a:t>
            </a:r>
          </a:p>
        </p:txBody>
      </p:sp>
      <p:sp>
        <p:nvSpPr>
          <p:cNvPr id="4" name="Content Placeholder 3">
            <a:extLst>
              <a:ext uri="{FF2B5EF4-FFF2-40B4-BE49-F238E27FC236}">
                <a16:creationId xmlns:a16="http://schemas.microsoft.com/office/drawing/2014/main" id="{5D65AFA1-29A5-10BF-4976-8DF3BEB58B96}"/>
              </a:ext>
            </a:extLst>
          </p:cNvPr>
          <p:cNvSpPr>
            <a:spLocks noGrp="1"/>
          </p:cNvSpPr>
          <p:nvPr>
            <p:ph idx="1"/>
          </p:nvPr>
        </p:nvSpPr>
        <p:spPr>
          <a:xfrm>
            <a:off x="628650" y="1447800"/>
            <a:ext cx="8134350" cy="5181600"/>
          </a:xfrm>
          <a:solidFill>
            <a:srgbClr val="F9E9D7"/>
          </a:solidFill>
        </p:spPr>
        <p:txBody>
          <a:bodyPr/>
          <a:lstStyle/>
          <a:p>
            <a:r>
              <a:rPr lang="en-US" sz="3400" b="1" dirty="0"/>
              <a:t>Casualty Loss Disaster </a:t>
            </a:r>
            <a:r>
              <a:rPr lang="en-US" sz="3400" dirty="0"/>
              <a:t>– Section 70438	</a:t>
            </a:r>
          </a:p>
          <a:p>
            <a:pPr lvl="1"/>
            <a:r>
              <a:rPr lang="en-US" sz="3200" dirty="0"/>
              <a:t>Casualty Loss Calculation</a:t>
            </a:r>
          </a:p>
          <a:p>
            <a:pPr lvl="1"/>
            <a:r>
              <a:rPr lang="en-US" sz="3200" b="1" dirty="0">
                <a:solidFill>
                  <a:schemeClr val="tx1"/>
                </a:solidFill>
              </a:rPr>
              <a:t>Reminder</a:t>
            </a:r>
          </a:p>
          <a:p>
            <a:pPr lvl="2"/>
            <a:r>
              <a:rPr lang="en-US" sz="2800" dirty="0">
                <a:solidFill>
                  <a:schemeClr val="tx1"/>
                </a:solidFill>
              </a:rPr>
              <a:t>For </a:t>
            </a:r>
            <a:r>
              <a:rPr lang="en-US" sz="2800" b="1" dirty="0">
                <a:solidFill>
                  <a:schemeClr val="tx1"/>
                </a:solidFill>
              </a:rPr>
              <a:t>qualified disaster losses, </a:t>
            </a:r>
            <a:r>
              <a:rPr lang="en-US" sz="2800" dirty="0">
                <a:solidFill>
                  <a:schemeClr val="tx1"/>
                </a:solidFill>
              </a:rPr>
              <a:t>the 10% of AGI limitation does not apply and the $ 100 reduction is increased to $ 500</a:t>
            </a:r>
          </a:p>
        </p:txBody>
      </p:sp>
      <p:pic>
        <p:nvPicPr>
          <p:cNvPr id="7" name="Picture 6">
            <a:extLst>
              <a:ext uri="{FF2B5EF4-FFF2-40B4-BE49-F238E27FC236}">
                <a16:creationId xmlns:a16="http://schemas.microsoft.com/office/drawing/2014/main" id="{3D3CE4FE-9639-5CE6-87E9-468F62FE1ED8}"/>
              </a:ext>
            </a:extLst>
          </p:cNvPr>
          <p:cNvPicPr>
            <a:picLocks noChangeAspect="1"/>
          </p:cNvPicPr>
          <p:nvPr/>
        </p:nvPicPr>
        <p:blipFill>
          <a:blip r:embed="rId2"/>
          <a:stretch>
            <a:fillRect/>
          </a:stretch>
        </p:blipFill>
        <p:spPr>
          <a:xfrm>
            <a:off x="6629400" y="4800600"/>
            <a:ext cx="1419553" cy="1419553"/>
          </a:xfrm>
          <a:prstGeom prst="rect">
            <a:avLst/>
          </a:prstGeom>
        </p:spPr>
      </p:pic>
    </p:spTree>
    <p:extLst>
      <p:ext uri="{BB962C8B-B14F-4D97-AF65-F5344CB8AC3E}">
        <p14:creationId xmlns:p14="http://schemas.microsoft.com/office/powerpoint/2010/main" val="20055442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36320-91F0-093F-F447-ED5EBAFC30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ABA9C0-0794-F4D9-64F2-63CFA6E34353}"/>
              </a:ext>
            </a:extLst>
          </p:cNvPr>
          <p:cNvSpPr>
            <a:spLocks noGrp="1"/>
          </p:cNvSpPr>
          <p:nvPr>
            <p:ph type="title"/>
          </p:nvPr>
        </p:nvSpPr>
        <p:spPr>
          <a:xfrm>
            <a:off x="152400" y="365125"/>
            <a:ext cx="8839200" cy="1325563"/>
          </a:xfrm>
        </p:spPr>
        <p:txBody>
          <a:bodyPr/>
          <a:lstStyle/>
          <a:p>
            <a:r>
              <a:rPr lang="en-US" dirty="0"/>
              <a:t>TCJA Provisions Made Permanent</a:t>
            </a:r>
          </a:p>
        </p:txBody>
      </p:sp>
      <p:sp>
        <p:nvSpPr>
          <p:cNvPr id="4" name="Content Placeholder 3">
            <a:extLst>
              <a:ext uri="{FF2B5EF4-FFF2-40B4-BE49-F238E27FC236}">
                <a16:creationId xmlns:a16="http://schemas.microsoft.com/office/drawing/2014/main" id="{A35A6C62-17C9-7316-5970-2E2E777F8682}"/>
              </a:ext>
            </a:extLst>
          </p:cNvPr>
          <p:cNvSpPr>
            <a:spLocks noGrp="1"/>
          </p:cNvSpPr>
          <p:nvPr>
            <p:ph idx="1"/>
          </p:nvPr>
        </p:nvSpPr>
        <p:spPr>
          <a:xfrm>
            <a:off x="628650" y="1447800"/>
            <a:ext cx="8134350" cy="5181600"/>
          </a:xfrm>
          <a:solidFill>
            <a:srgbClr val="F9E9D7"/>
          </a:solidFill>
        </p:spPr>
        <p:txBody>
          <a:bodyPr/>
          <a:lstStyle/>
          <a:p>
            <a:r>
              <a:rPr lang="en-US" sz="3400" b="1" dirty="0"/>
              <a:t>Casualty Loss Disaster – Cont’d</a:t>
            </a:r>
            <a:r>
              <a:rPr lang="en-US" sz="3400" dirty="0"/>
              <a:t>	</a:t>
            </a:r>
          </a:p>
          <a:p>
            <a:pPr lvl="1"/>
            <a:r>
              <a:rPr lang="en-US" sz="3200" dirty="0">
                <a:solidFill>
                  <a:schemeClr val="tx1"/>
                </a:solidFill>
              </a:rPr>
              <a:t>Qualified Disaster Loss</a:t>
            </a:r>
          </a:p>
          <a:p>
            <a:pPr lvl="2"/>
            <a:r>
              <a:rPr lang="en-US" dirty="0">
                <a:solidFill>
                  <a:schemeClr val="tx1"/>
                </a:solidFill>
              </a:rPr>
              <a:t>Major disaster declared by POTUS under Section 401 of the Stafford Act and that occurred in 2018 and before December 21, 2019, and continued no later than January 19, 2020.</a:t>
            </a:r>
          </a:p>
          <a:p>
            <a:pPr lvl="2"/>
            <a:r>
              <a:rPr lang="en-US" dirty="0">
                <a:solidFill>
                  <a:schemeClr val="tx1"/>
                </a:solidFill>
              </a:rPr>
              <a:t>Major disaster declared by POTUS during the period between January 1, 2020, and February 10, 2025.  Also, this disaster must have an incident period that began on or after December 29, 2019, and on or before December 12, 2024, and must have ended no later than January 11, 2025.</a:t>
            </a:r>
          </a:p>
        </p:txBody>
      </p:sp>
      <p:pic>
        <p:nvPicPr>
          <p:cNvPr id="5" name="Picture 4">
            <a:extLst>
              <a:ext uri="{FF2B5EF4-FFF2-40B4-BE49-F238E27FC236}">
                <a16:creationId xmlns:a16="http://schemas.microsoft.com/office/drawing/2014/main" id="{747B2A6F-422C-880F-17B4-E9ECA5B0D1E5}"/>
              </a:ext>
            </a:extLst>
          </p:cNvPr>
          <p:cNvPicPr>
            <a:picLocks noChangeAspect="1"/>
          </p:cNvPicPr>
          <p:nvPr/>
        </p:nvPicPr>
        <p:blipFill>
          <a:blip r:embed="rId2"/>
          <a:stretch>
            <a:fillRect/>
          </a:stretch>
        </p:blipFill>
        <p:spPr>
          <a:xfrm>
            <a:off x="152400" y="5486400"/>
            <a:ext cx="1371600" cy="1371600"/>
          </a:xfrm>
          <a:prstGeom prst="rect">
            <a:avLst/>
          </a:prstGeom>
        </p:spPr>
      </p:pic>
    </p:spTree>
    <p:extLst>
      <p:ext uri="{BB962C8B-B14F-4D97-AF65-F5344CB8AC3E}">
        <p14:creationId xmlns:p14="http://schemas.microsoft.com/office/powerpoint/2010/main" val="30265545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958E0-4F9B-139D-FA23-3A3426B9BA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8A5EBC-B9E2-99A0-1E9B-1AA4EDA06A0D}"/>
              </a:ext>
            </a:extLst>
          </p:cNvPr>
          <p:cNvSpPr>
            <a:spLocks noGrp="1"/>
          </p:cNvSpPr>
          <p:nvPr>
            <p:ph type="title"/>
          </p:nvPr>
        </p:nvSpPr>
        <p:spPr>
          <a:xfrm>
            <a:off x="152400" y="365125"/>
            <a:ext cx="8839200" cy="1325563"/>
          </a:xfrm>
        </p:spPr>
        <p:txBody>
          <a:bodyPr/>
          <a:lstStyle/>
          <a:p>
            <a:r>
              <a:rPr lang="en-US" dirty="0"/>
              <a:t>Individual Income Tax Issues – P 587</a:t>
            </a:r>
          </a:p>
        </p:txBody>
      </p:sp>
      <p:sp>
        <p:nvSpPr>
          <p:cNvPr id="4" name="Content Placeholder 3">
            <a:extLst>
              <a:ext uri="{FF2B5EF4-FFF2-40B4-BE49-F238E27FC236}">
                <a16:creationId xmlns:a16="http://schemas.microsoft.com/office/drawing/2014/main" id="{0642EA43-9E06-D866-8820-91F4F7E77E94}"/>
              </a:ext>
            </a:extLst>
          </p:cNvPr>
          <p:cNvSpPr>
            <a:spLocks noGrp="1"/>
          </p:cNvSpPr>
          <p:nvPr>
            <p:ph idx="1"/>
          </p:nvPr>
        </p:nvSpPr>
        <p:spPr>
          <a:xfrm>
            <a:off x="628650" y="1447800"/>
            <a:ext cx="8134350" cy="5181600"/>
          </a:xfrm>
          <a:solidFill>
            <a:srgbClr val="F9E9D7"/>
          </a:solidFill>
        </p:spPr>
        <p:txBody>
          <a:bodyPr/>
          <a:lstStyle/>
          <a:p>
            <a:r>
              <a:rPr lang="en-US" sz="3400" b="1" dirty="0"/>
              <a:t>Casualty Loss Deduction </a:t>
            </a:r>
            <a:r>
              <a:rPr lang="en-US" sz="3400" dirty="0"/>
              <a:t>- Section 70109</a:t>
            </a:r>
          </a:p>
          <a:p>
            <a:pPr lvl="1"/>
            <a:r>
              <a:rPr lang="en-US" sz="3200" dirty="0"/>
              <a:t>IRC 165(h)</a:t>
            </a:r>
          </a:p>
          <a:p>
            <a:pPr lvl="1"/>
            <a:r>
              <a:rPr lang="en-US" sz="3200" dirty="0"/>
              <a:t>Makes permanent the TCJA provision limiting the deduction of casualty or theft losses of personal-use property to those attributable to </a:t>
            </a:r>
            <a:r>
              <a:rPr lang="en-US" sz="3200" b="1" dirty="0"/>
              <a:t>federally declared disasters</a:t>
            </a:r>
          </a:p>
          <a:p>
            <a:pPr lvl="1"/>
            <a:r>
              <a:rPr lang="en-US" sz="3200" b="1" dirty="0"/>
              <a:t>New in 2026, </a:t>
            </a:r>
            <a:r>
              <a:rPr lang="en-US" sz="3200" dirty="0"/>
              <a:t>the Act extends the casualty loss deduction to losses attributable to a </a:t>
            </a:r>
            <a:r>
              <a:rPr lang="en-US" sz="3200" b="1" dirty="0"/>
              <a:t>state declared disasters</a:t>
            </a:r>
          </a:p>
        </p:txBody>
      </p:sp>
      <p:pic>
        <p:nvPicPr>
          <p:cNvPr id="5" name="Picture 4">
            <a:extLst>
              <a:ext uri="{FF2B5EF4-FFF2-40B4-BE49-F238E27FC236}">
                <a16:creationId xmlns:a16="http://schemas.microsoft.com/office/drawing/2014/main" id="{ADAAFF26-CD02-FB36-C279-467B398A0C15}"/>
              </a:ext>
            </a:extLst>
          </p:cNvPr>
          <p:cNvPicPr>
            <a:picLocks noChangeAspect="1"/>
          </p:cNvPicPr>
          <p:nvPr/>
        </p:nvPicPr>
        <p:blipFill>
          <a:blip r:embed="rId2"/>
          <a:stretch>
            <a:fillRect/>
          </a:stretch>
        </p:blipFill>
        <p:spPr>
          <a:xfrm>
            <a:off x="31531" y="5500688"/>
            <a:ext cx="1357312" cy="1357312"/>
          </a:xfrm>
          <a:prstGeom prst="rect">
            <a:avLst/>
          </a:prstGeom>
        </p:spPr>
      </p:pic>
    </p:spTree>
    <p:extLst>
      <p:ext uri="{BB962C8B-B14F-4D97-AF65-F5344CB8AC3E}">
        <p14:creationId xmlns:p14="http://schemas.microsoft.com/office/powerpoint/2010/main" val="15755260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DD3EC-E492-DA83-AB51-4163C84D4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4E9C68-9D8F-1191-F271-64BE0985A8F3}"/>
              </a:ext>
            </a:extLst>
          </p:cNvPr>
          <p:cNvSpPr>
            <a:spLocks noGrp="1"/>
          </p:cNvSpPr>
          <p:nvPr>
            <p:ph type="title"/>
          </p:nvPr>
        </p:nvSpPr>
        <p:spPr>
          <a:xfrm>
            <a:off x="152400" y="365125"/>
            <a:ext cx="8839200" cy="1325563"/>
          </a:xfrm>
        </p:spPr>
        <p:txBody>
          <a:bodyPr/>
          <a:lstStyle/>
          <a:p>
            <a:r>
              <a:rPr lang="en-US" dirty="0"/>
              <a:t>Individual Income Tax Issues – P 587</a:t>
            </a:r>
          </a:p>
        </p:txBody>
      </p:sp>
      <p:sp>
        <p:nvSpPr>
          <p:cNvPr id="4" name="Content Placeholder 3">
            <a:extLst>
              <a:ext uri="{FF2B5EF4-FFF2-40B4-BE49-F238E27FC236}">
                <a16:creationId xmlns:a16="http://schemas.microsoft.com/office/drawing/2014/main" id="{ECE830E7-575B-A8E3-82E4-4E9BF883AAFD}"/>
              </a:ext>
            </a:extLst>
          </p:cNvPr>
          <p:cNvSpPr>
            <a:spLocks noGrp="1"/>
          </p:cNvSpPr>
          <p:nvPr>
            <p:ph idx="1"/>
          </p:nvPr>
        </p:nvSpPr>
        <p:spPr>
          <a:xfrm>
            <a:off x="628650" y="1447800"/>
            <a:ext cx="8134350" cy="4729163"/>
          </a:xfrm>
          <a:solidFill>
            <a:srgbClr val="F9E9D7"/>
          </a:solidFill>
        </p:spPr>
        <p:txBody>
          <a:bodyPr/>
          <a:lstStyle/>
          <a:p>
            <a:r>
              <a:rPr lang="en-US" sz="3400" b="1" dirty="0"/>
              <a:t>Casualty Loss Deduction – Cont’d</a:t>
            </a:r>
            <a:endParaRPr lang="en-US" sz="3400" dirty="0"/>
          </a:p>
          <a:p>
            <a:pPr lvl="1"/>
            <a:r>
              <a:rPr lang="en-US" sz="3200" b="1" dirty="0"/>
              <a:t>REMINDER:  </a:t>
            </a:r>
            <a:r>
              <a:rPr lang="en-US" sz="3200" dirty="0"/>
              <a:t>Exception to TCJA (2018-2025)</a:t>
            </a:r>
          </a:p>
          <a:p>
            <a:pPr lvl="2"/>
            <a:r>
              <a:rPr lang="en-US" sz="2800" dirty="0"/>
              <a:t>Personal casualty losses </a:t>
            </a:r>
            <a:r>
              <a:rPr lang="en-US" sz="2800" b="1" dirty="0"/>
              <a:t>not related </a:t>
            </a:r>
            <a:r>
              <a:rPr lang="en-US" sz="2800" dirty="0"/>
              <a:t>to a federally declared disaster area may be used to offset casualty gains</a:t>
            </a:r>
          </a:p>
        </p:txBody>
      </p:sp>
      <p:pic>
        <p:nvPicPr>
          <p:cNvPr id="5" name="Picture 4">
            <a:extLst>
              <a:ext uri="{FF2B5EF4-FFF2-40B4-BE49-F238E27FC236}">
                <a16:creationId xmlns:a16="http://schemas.microsoft.com/office/drawing/2014/main" id="{9640D4D8-7FAD-FE90-F3FC-7E9D4CDF2717}"/>
              </a:ext>
            </a:extLst>
          </p:cNvPr>
          <p:cNvPicPr>
            <a:picLocks noChangeAspect="1"/>
          </p:cNvPicPr>
          <p:nvPr/>
        </p:nvPicPr>
        <p:blipFill>
          <a:blip r:embed="rId2"/>
          <a:stretch>
            <a:fillRect/>
          </a:stretch>
        </p:blipFill>
        <p:spPr>
          <a:xfrm>
            <a:off x="152400" y="4024312"/>
            <a:ext cx="2286000" cy="2286000"/>
          </a:xfrm>
          <a:prstGeom prst="rect">
            <a:avLst/>
          </a:prstGeom>
        </p:spPr>
      </p:pic>
    </p:spTree>
    <p:extLst>
      <p:ext uri="{BB962C8B-B14F-4D97-AF65-F5344CB8AC3E}">
        <p14:creationId xmlns:p14="http://schemas.microsoft.com/office/powerpoint/2010/main" val="824115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2DC3A-60A1-DBCD-374B-B60B0DADEEA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F84A1F-32AA-5F3D-D9E6-0EFB7D958256}"/>
              </a:ext>
            </a:extLst>
          </p:cNvPr>
          <p:cNvSpPr>
            <a:spLocks noGrp="1"/>
          </p:cNvSpPr>
          <p:nvPr>
            <p:ph type="title"/>
          </p:nvPr>
        </p:nvSpPr>
        <p:spPr>
          <a:xfrm>
            <a:off x="457200" y="533400"/>
            <a:ext cx="8229600" cy="792162"/>
          </a:xfrm>
        </p:spPr>
        <p:txBody>
          <a:bodyPr wrap="square" anchor="t">
            <a:normAutofit fontScale="90000"/>
          </a:bodyPr>
          <a:lstStyle/>
          <a:p>
            <a:r>
              <a:rPr lang="en-US" dirty="0"/>
              <a:t>Circular 230 </a:t>
            </a:r>
            <a:r>
              <a:rPr lang="en-US" dirty="0">
                <a:solidFill>
                  <a:srgbClr val="FF0000"/>
                </a:solidFill>
              </a:rPr>
              <a:t>Proposed</a:t>
            </a:r>
            <a:r>
              <a:rPr lang="en-US" dirty="0"/>
              <a:t> Regs – P 574</a:t>
            </a:r>
          </a:p>
        </p:txBody>
      </p:sp>
      <p:sp>
        <p:nvSpPr>
          <p:cNvPr id="2" name="Content Placeholder 1">
            <a:extLst>
              <a:ext uri="{FF2B5EF4-FFF2-40B4-BE49-F238E27FC236}">
                <a16:creationId xmlns:a16="http://schemas.microsoft.com/office/drawing/2014/main" id="{938CB27B-D843-8EFE-47A3-3B12F8E552C5}"/>
              </a:ext>
            </a:extLst>
          </p:cNvPr>
          <p:cNvSpPr>
            <a:spLocks noGrp="1"/>
          </p:cNvSpPr>
          <p:nvPr>
            <p:ph sz="half" idx="2"/>
          </p:nvPr>
        </p:nvSpPr>
        <p:spPr>
          <a:xfrm>
            <a:off x="381000" y="1524000"/>
            <a:ext cx="8382000" cy="5029199"/>
          </a:xfrm>
          <a:solidFill>
            <a:srgbClr val="FFFFCD"/>
          </a:solidFill>
          <a:ln w="25400">
            <a:solidFill>
              <a:srgbClr val="0027A4"/>
            </a:solidFill>
          </a:ln>
          <a:effectLst>
            <a:outerShdw blurRad="50800" dist="101600" dir="2700000" algn="tl" rotWithShape="0">
              <a:prstClr val="black">
                <a:alpha val="40000"/>
              </a:prstClr>
            </a:outerShdw>
          </a:effectLst>
        </p:spPr>
        <p:txBody>
          <a:bodyPr/>
          <a:lstStyle/>
          <a:p>
            <a:pPr>
              <a:lnSpc>
                <a:spcPct val="107000"/>
              </a:lnSpc>
              <a:spcBef>
                <a:spcPts val="0"/>
              </a:spcBef>
              <a:spcAft>
                <a:spcPts val="800"/>
              </a:spcAft>
            </a:pPr>
            <a:r>
              <a:rPr lang="en-US" sz="3400" b="1" kern="1200" dirty="0">
                <a:latin typeface="+mj-lt"/>
                <a:cs typeface="Times New Roman" panose="02020603050405020304" pitchFamily="18" charset="0"/>
              </a:rPr>
              <a:t>Negotiation of Payments to Clients</a:t>
            </a:r>
          </a:p>
          <a:p>
            <a:pPr lvl="1">
              <a:lnSpc>
                <a:spcPct val="107000"/>
              </a:lnSpc>
              <a:spcBef>
                <a:spcPts val="0"/>
              </a:spcBef>
              <a:spcAft>
                <a:spcPts val="800"/>
              </a:spcAft>
            </a:pPr>
            <a:r>
              <a:rPr lang="en-US" sz="3200" kern="1200" dirty="0">
                <a:solidFill>
                  <a:schemeClr val="tx1"/>
                </a:solidFill>
                <a:latin typeface="+mj-lt"/>
                <a:cs typeface="Times New Roman" panose="02020603050405020304" pitchFamily="18" charset="0"/>
              </a:rPr>
              <a:t>You may </a:t>
            </a:r>
            <a:r>
              <a:rPr lang="en-US" sz="3200" b="1" kern="1200" dirty="0">
                <a:solidFill>
                  <a:schemeClr val="tx1"/>
                </a:solidFill>
                <a:latin typeface="+mj-lt"/>
                <a:cs typeface="Times New Roman" panose="02020603050405020304" pitchFamily="18" charset="0"/>
              </a:rPr>
              <a:t>not</a:t>
            </a:r>
            <a:r>
              <a:rPr lang="en-US" sz="3200" kern="1200" dirty="0">
                <a:solidFill>
                  <a:schemeClr val="tx1"/>
                </a:solidFill>
                <a:latin typeface="+mj-lt"/>
                <a:cs typeface="Times New Roman" panose="02020603050405020304" pitchFamily="18" charset="0"/>
              </a:rPr>
              <a:t> endorse or negotiate payments to clients!</a:t>
            </a:r>
          </a:p>
          <a:p>
            <a:pPr lvl="1">
              <a:lnSpc>
                <a:spcPct val="107000"/>
              </a:lnSpc>
              <a:spcBef>
                <a:spcPts val="0"/>
              </a:spcBef>
              <a:spcAft>
                <a:spcPts val="800"/>
              </a:spcAft>
            </a:pPr>
            <a:r>
              <a:rPr lang="en-US" sz="3200" kern="1200" dirty="0">
                <a:solidFill>
                  <a:schemeClr val="tx1"/>
                </a:solidFill>
                <a:latin typeface="+mj-lt"/>
                <a:cs typeface="Times New Roman" panose="02020603050405020304" pitchFamily="18" charset="0"/>
              </a:rPr>
              <a:t>Proposed regulations </a:t>
            </a:r>
            <a:r>
              <a:rPr lang="en-US" sz="3200" b="1" kern="1200" dirty="0">
                <a:solidFill>
                  <a:schemeClr val="tx1"/>
                </a:solidFill>
                <a:latin typeface="+mj-lt"/>
                <a:cs typeface="Times New Roman" panose="02020603050405020304" pitchFamily="18" charset="0"/>
              </a:rPr>
              <a:t>broaden prohibition </a:t>
            </a:r>
            <a:r>
              <a:rPr lang="en-US" sz="3200" kern="1200" dirty="0">
                <a:solidFill>
                  <a:schemeClr val="tx1"/>
                </a:solidFill>
                <a:latin typeface="+mj-lt"/>
                <a:cs typeface="Times New Roman" panose="02020603050405020304" pitchFamily="18" charset="0"/>
              </a:rPr>
              <a:t>to include:</a:t>
            </a:r>
          </a:p>
          <a:p>
            <a:pPr lvl="2">
              <a:lnSpc>
                <a:spcPct val="107000"/>
              </a:lnSpc>
              <a:spcBef>
                <a:spcPts val="0"/>
              </a:spcBef>
              <a:spcAft>
                <a:spcPts val="800"/>
              </a:spcAft>
            </a:pPr>
            <a:r>
              <a:rPr lang="en-US" sz="3000" kern="1200" dirty="0">
                <a:solidFill>
                  <a:schemeClr val="tx1"/>
                </a:solidFill>
                <a:latin typeface="+mj-lt"/>
                <a:cs typeface="Times New Roman" panose="02020603050405020304" pitchFamily="18" charset="0"/>
              </a:rPr>
              <a:t>ALL electronic payments</a:t>
            </a:r>
          </a:p>
          <a:p>
            <a:pPr lvl="3">
              <a:lnSpc>
                <a:spcPct val="107000"/>
              </a:lnSpc>
              <a:spcBef>
                <a:spcPts val="0"/>
              </a:spcBef>
              <a:spcAft>
                <a:spcPts val="800"/>
              </a:spcAft>
            </a:pPr>
            <a:r>
              <a:rPr lang="en-US" sz="2800" kern="1200" dirty="0">
                <a:solidFill>
                  <a:schemeClr val="tx1"/>
                </a:solidFill>
                <a:latin typeface="+mj-lt"/>
                <a:cs typeface="Times New Roman" panose="02020603050405020304" pitchFamily="18" charset="0"/>
              </a:rPr>
              <a:t>Prepaid debit cards, phone or mobile payments</a:t>
            </a:r>
            <a:r>
              <a:rPr lang="en-US" sz="2600" kern="1200" dirty="0">
                <a:solidFill>
                  <a:schemeClr val="tx1"/>
                </a:solidFill>
                <a:latin typeface="+mj-lt"/>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74246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B1794-AE76-5CAC-7C59-5205E18F39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BD223D-41A0-2DFB-0757-5D5B182585C5}"/>
              </a:ext>
            </a:extLst>
          </p:cNvPr>
          <p:cNvSpPr>
            <a:spLocks noGrp="1"/>
          </p:cNvSpPr>
          <p:nvPr>
            <p:ph type="title"/>
          </p:nvPr>
        </p:nvSpPr>
        <p:spPr>
          <a:xfrm>
            <a:off x="152400" y="365125"/>
            <a:ext cx="8839200" cy="1325563"/>
          </a:xfrm>
        </p:spPr>
        <p:txBody>
          <a:bodyPr/>
          <a:lstStyle/>
          <a:p>
            <a:r>
              <a:rPr lang="en-US" dirty="0"/>
              <a:t>Individual Income Tax Issues – P 589</a:t>
            </a:r>
          </a:p>
        </p:txBody>
      </p:sp>
      <p:sp>
        <p:nvSpPr>
          <p:cNvPr id="4" name="Content Placeholder 3">
            <a:extLst>
              <a:ext uri="{FF2B5EF4-FFF2-40B4-BE49-F238E27FC236}">
                <a16:creationId xmlns:a16="http://schemas.microsoft.com/office/drawing/2014/main" id="{796881B0-91AC-8764-E4DF-7599F7B17A47}"/>
              </a:ext>
            </a:extLst>
          </p:cNvPr>
          <p:cNvSpPr>
            <a:spLocks noGrp="1"/>
          </p:cNvSpPr>
          <p:nvPr>
            <p:ph idx="1"/>
          </p:nvPr>
        </p:nvSpPr>
        <p:spPr>
          <a:xfrm>
            <a:off x="628650" y="1447800"/>
            <a:ext cx="8134350" cy="4953000"/>
          </a:xfrm>
          <a:solidFill>
            <a:srgbClr val="F9E9D7"/>
          </a:solidFill>
          <a:ln>
            <a:solidFill>
              <a:srgbClr val="FFFFCD"/>
            </a:solidFill>
          </a:ln>
        </p:spPr>
        <p:txBody>
          <a:bodyPr/>
          <a:lstStyle/>
          <a:p>
            <a:r>
              <a:rPr lang="en-US" sz="3400" b="1" dirty="0"/>
              <a:t>Student Loan Discharge </a:t>
            </a:r>
            <a:r>
              <a:rPr lang="en-US" sz="3400" dirty="0"/>
              <a:t>– Section 70119</a:t>
            </a:r>
          </a:p>
          <a:p>
            <a:pPr lvl="1"/>
            <a:r>
              <a:rPr lang="en-US" sz="3200" dirty="0"/>
              <a:t>IRC 108(f)(5)</a:t>
            </a:r>
          </a:p>
          <a:p>
            <a:pPr lvl="1"/>
            <a:r>
              <a:rPr lang="en-US" sz="3200" dirty="0"/>
              <a:t>Permanently excludes from gross income student loans discharged because of </a:t>
            </a:r>
            <a:r>
              <a:rPr lang="en-US" sz="3200" b="1" dirty="0"/>
              <a:t>death </a:t>
            </a:r>
            <a:r>
              <a:rPr lang="en-US" sz="3200" dirty="0"/>
              <a:t>or </a:t>
            </a:r>
            <a:r>
              <a:rPr lang="en-US" sz="3200" b="1" dirty="0"/>
              <a:t>permanent disability </a:t>
            </a:r>
            <a:r>
              <a:rPr lang="en-US" sz="3200" dirty="0"/>
              <a:t>of the student</a:t>
            </a:r>
          </a:p>
          <a:p>
            <a:pPr lvl="1"/>
            <a:r>
              <a:rPr lang="en-US" sz="3200" dirty="0"/>
              <a:t>Requires SSN to be shown on the return </a:t>
            </a:r>
          </a:p>
          <a:p>
            <a:pPr lvl="1"/>
            <a:r>
              <a:rPr lang="en-US" sz="3200" dirty="0"/>
              <a:t>Amendment applies </a:t>
            </a:r>
            <a:r>
              <a:rPr lang="en-US" sz="3200" b="1" dirty="0"/>
              <a:t>beginning 2026</a:t>
            </a:r>
            <a:endParaRPr lang="en-US" sz="3200" dirty="0"/>
          </a:p>
          <a:p>
            <a:pPr lvl="1"/>
            <a:endParaRPr lang="en-US" sz="2600" dirty="0"/>
          </a:p>
          <a:p>
            <a:pPr lvl="2"/>
            <a:endParaRPr lang="en-US" sz="3400" dirty="0"/>
          </a:p>
          <a:p>
            <a:pPr lvl="3"/>
            <a:endParaRPr lang="en-US" sz="2200" dirty="0">
              <a:solidFill>
                <a:schemeClr val="tx1"/>
              </a:solidFill>
            </a:endParaRPr>
          </a:p>
          <a:p>
            <a:pPr marL="1371600" lvl="3" indent="0">
              <a:buNone/>
            </a:pPr>
            <a:endParaRPr lang="en-US" sz="2200" dirty="0">
              <a:solidFill>
                <a:schemeClr val="tx1"/>
              </a:solidFill>
            </a:endParaRPr>
          </a:p>
          <a:p>
            <a:pPr marL="1371600" lvl="3" indent="0">
              <a:buNone/>
            </a:pPr>
            <a:endParaRPr lang="en-US" sz="2200" dirty="0">
              <a:solidFill>
                <a:schemeClr val="tx1"/>
              </a:solidFill>
            </a:endParaRPr>
          </a:p>
          <a:p>
            <a:pPr marL="457200" lvl="1" indent="0">
              <a:buNone/>
            </a:pPr>
            <a:endParaRPr lang="en-US" sz="3000" dirty="0">
              <a:solidFill>
                <a:schemeClr val="tx1"/>
              </a:solidFill>
            </a:endParaRPr>
          </a:p>
          <a:p>
            <a:pPr marL="1371600" lvl="3" indent="0">
              <a:buNone/>
            </a:pPr>
            <a:endParaRPr lang="en-US" dirty="0">
              <a:solidFill>
                <a:schemeClr val="tx1"/>
              </a:solidFill>
            </a:endParaRPr>
          </a:p>
          <a:p>
            <a:pPr marL="914400" lvl="2" indent="0">
              <a:buNone/>
            </a:pPr>
            <a:endParaRPr lang="en-US" dirty="0">
              <a:solidFill>
                <a:schemeClr val="tx1"/>
              </a:solidFill>
            </a:endParaRPr>
          </a:p>
        </p:txBody>
      </p:sp>
      <p:pic>
        <p:nvPicPr>
          <p:cNvPr id="3" name="Picture 2">
            <a:extLst>
              <a:ext uri="{FF2B5EF4-FFF2-40B4-BE49-F238E27FC236}">
                <a16:creationId xmlns:a16="http://schemas.microsoft.com/office/drawing/2014/main" id="{B64CBC3E-ED11-19F6-CE09-1321F08EB94C}"/>
              </a:ext>
            </a:extLst>
          </p:cNvPr>
          <p:cNvPicPr>
            <a:picLocks noChangeAspect="1"/>
          </p:cNvPicPr>
          <p:nvPr/>
        </p:nvPicPr>
        <p:blipFill>
          <a:blip r:embed="rId2"/>
          <a:stretch>
            <a:fillRect/>
          </a:stretch>
        </p:blipFill>
        <p:spPr>
          <a:xfrm>
            <a:off x="0" y="5595445"/>
            <a:ext cx="1371600" cy="1371600"/>
          </a:xfrm>
          <a:prstGeom prst="rect">
            <a:avLst/>
          </a:prstGeom>
        </p:spPr>
      </p:pic>
    </p:spTree>
    <p:extLst>
      <p:ext uri="{BB962C8B-B14F-4D97-AF65-F5344CB8AC3E}">
        <p14:creationId xmlns:p14="http://schemas.microsoft.com/office/powerpoint/2010/main" val="3566275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23147-22AA-008F-D171-C985D81669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43D5B7-A8EE-2D96-5EDC-0A02C3505929}"/>
              </a:ext>
            </a:extLst>
          </p:cNvPr>
          <p:cNvSpPr>
            <a:spLocks noGrp="1"/>
          </p:cNvSpPr>
          <p:nvPr>
            <p:ph type="title"/>
          </p:nvPr>
        </p:nvSpPr>
        <p:spPr>
          <a:xfrm>
            <a:off x="152400" y="365125"/>
            <a:ext cx="8839200" cy="1325563"/>
          </a:xfrm>
        </p:spPr>
        <p:txBody>
          <a:bodyPr/>
          <a:lstStyle/>
          <a:p>
            <a:r>
              <a:rPr lang="en-US" dirty="0"/>
              <a:t>Individual Income Tax Issues – P 589</a:t>
            </a:r>
          </a:p>
        </p:txBody>
      </p:sp>
      <p:sp>
        <p:nvSpPr>
          <p:cNvPr id="4" name="Content Placeholder 3">
            <a:extLst>
              <a:ext uri="{FF2B5EF4-FFF2-40B4-BE49-F238E27FC236}">
                <a16:creationId xmlns:a16="http://schemas.microsoft.com/office/drawing/2014/main" id="{960C2614-9EF7-D770-96AF-A2F4E0F6448D}"/>
              </a:ext>
            </a:extLst>
          </p:cNvPr>
          <p:cNvSpPr>
            <a:spLocks noGrp="1"/>
          </p:cNvSpPr>
          <p:nvPr>
            <p:ph idx="1"/>
          </p:nvPr>
        </p:nvSpPr>
        <p:spPr>
          <a:xfrm>
            <a:off x="628650" y="1447800"/>
            <a:ext cx="8134350" cy="5105400"/>
          </a:xfrm>
          <a:solidFill>
            <a:srgbClr val="F9E9D7"/>
          </a:solidFill>
          <a:ln>
            <a:solidFill>
              <a:srgbClr val="FFFFCD"/>
            </a:solidFill>
          </a:ln>
        </p:spPr>
        <p:txBody>
          <a:bodyPr/>
          <a:lstStyle/>
          <a:p>
            <a:r>
              <a:rPr lang="en-US" sz="3400" b="1" dirty="0"/>
              <a:t>Employer Payments of Student Loans Exclusion </a:t>
            </a:r>
            <a:r>
              <a:rPr lang="en-US" sz="3400" dirty="0"/>
              <a:t>– Section 70412</a:t>
            </a:r>
          </a:p>
          <a:p>
            <a:pPr lvl="1"/>
            <a:r>
              <a:rPr lang="en-US" sz="3200" dirty="0"/>
              <a:t>IRC 127(c)(1)(B)</a:t>
            </a:r>
          </a:p>
          <a:p>
            <a:pPr lvl="1"/>
            <a:r>
              <a:rPr lang="en-US" sz="3200" dirty="0"/>
              <a:t>Permanently excludes from gross income student loans paid by the employer</a:t>
            </a:r>
          </a:p>
          <a:p>
            <a:pPr lvl="1"/>
            <a:r>
              <a:rPr lang="en-US" sz="3200" dirty="0"/>
              <a:t>$ 5,250 exclusion is adjusted for inflation</a:t>
            </a:r>
          </a:p>
          <a:p>
            <a:pPr lvl="2"/>
            <a:r>
              <a:rPr lang="en-US" sz="2800" b="1" dirty="0"/>
              <a:t>Beginning after 2026</a:t>
            </a:r>
          </a:p>
          <a:p>
            <a:pPr lvl="1"/>
            <a:r>
              <a:rPr lang="en-US" sz="3200" dirty="0"/>
              <a:t>Requires SSN to be shown on the return </a:t>
            </a:r>
          </a:p>
          <a:p>
            <a:pPr lvl="2"/>
            <a:r>
              <a:rPr lang="en-US" sz="2800" dirty="0"/>
              <a:t>Amendment applies </a:t>
            </a:r>
            <a:r>
              <a:rPr lang="en-US" sz="2800" b="1" dirty="0"/>
              <a:t>beginning 2026</a:t>
            </a:r>
            <a:endParaRPr lang="en-US" sz="2800" dirty="0"/>
          </a:p>
          <a:p>
            <a:pPr marL="457200" lvl="1" indent="0">
              <a:buNone/>
            </a:pPr>
            <a:endParaRPr lang="en-US" sz="2600" dirty="0"/>
          </a:p>
          <a:p>
            <a:pPr lvl="1"/>
            <a:endParaRPr lang="en-US" sz="2600" dirty="0"/>
          </a:p>
          <a:p>
            <a:pPr lvl="2"/>
            <a:endParaRPr lang="en-US" sz="3400" dirty="0"/>
          </a:p>
          <a:p>
            <a:pPr lvl="3"/>
            <a:endParaRPr lang="en-US" sz="2200" dirty="0">
              <a:solidFill>
                <a:schemeClr val="tx1"/>
              </a:solidFill>
            </a:endParaRPr>
          </a:p>
          <a:p>
            <a:pPr marL="1371600" lvl="3" indent="0">
              <a:buNone/>
            </a:pPr>
            <a:endParaRPr lang="en-US" sz="2200" dirty="0">
              <a:solidFill>
                <a:schemeClr val="tx1"/>
              </a:solidFill>
            </a:endParaRPr>
          </a:p>
          <a:p>
            <a:pPr marL="1371600" lvl="3" indent="0">
              <a:buNone/>
            </a:pPr>
            <a:endParaRPr lang="en-US" sz="2200" dirty="0">
              <a:solidFill>
                <a:schemeClr val="tx1"/>
              </a:solidFill>
            </a:endParaRPr>
          </a:p>
          <a:p>
            <a:pPr marL="457200" lvl="1" indent="0">
              <a:buNone/>
            </a:pPr>
            <a:endParaRPr lang="en-US" sz="3000" dirty="0">
              <a:solidFill>
                <a:schemeClr val="tx1"/>
              </a:solidFill>
            </a:endParaRPr>
          </a:p>
          <a:p>
            <a:pPr marL="1371600" lvl="3" indent="0">
              <a:buNone/>
            </a:pPr>
            <a:endParaRPr lang="en-US" dirty="0">
              <a:solidFill>
                <a:schemeClr val="tx1"/>
              </a:solidFill>
            </a:endParaRPr>
          </a:p>
          <a:p>
            <a:pPr marL="914400" lvl="2" indent="0">
              <a:buNone/>
            </a:pPr>
            <a:endParaRPr lang="en-US" dirty="0">
              <a:solidFill>
                <a:schemeClr val="tx1"/>
              </a:solidFill>
            </a:endParaRPr>
          </a:p>
        </p:txBody>
      </p:sp>
      <p:pic>
        <p:nvPicPr>
          <p:cNvPr id="5" name="Picture 4">
            <a:extLst>
              <a:ext uri="{FF2B5EF4-FFF2-40B4-BE49-F238E27FC236}">
                <a16:creationId xmlns:a16="http://schemas.microsoft.com/office/drawing/2014/main" id="{C3694C94-7A4A-CBC0-910B-BBEEC989D891}"/>
              </a:ext>
            </a:extLst>
          </p:cNvPr>
          <p:cNvPicPr>
            <a:picLocks noChangeAspect="1"/>
          </p:cNvPicPr>
          <p:nvPr/>
        </p:nvPicPr>
        <p:blipFill>
          <a:blip r:embed="rId2"/>
          <a:stretch>
            <a:fillRect/>
          </a:stretch>
        </p:blipFill>
        <p:spPr>
          <a:xfrm>
            <a:off x="0" y="5845066"/>
            <a:ext cx="1066800" cy="1066800"/>
          </a:xfrm>
          <a:prstGeom prst="rect">
            <a:avLst/>
          </a:prstGeom>
        </p:spPr>
      </p:pic>
    </p:spTree>
    <p:extLst>
      <p:ext uri="{BB962C8B-B14F-4D97-AF65-F5344CB8AC3E}">
        <p14:creationId xmlns:p14="http://schemas.microsoft.com/office/powerpoint/2010/main" val="12645875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3933C-98EF-D809-394D-2C07088A4E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F52ABC-DBD1-38EC-6B85-53FE630071DB}"/>
              </a:ext>
            </a:extLst>
          </p:cNvPr>
          <p:cNvSpPr>
            <a:spLocks noGrp="1"/>
          </p:cNvSpPr>
          <p:nvPr>
            <p:ph type="title"/>
          </p:nvPr>
        </p:nvSpPr>
        <p:spPr>
          <a:xfrm>
            <a:off x="152400" y="365125"/>
            <a:ext cx="8839200" cy="1325563"/>
          </a:xfrm>
        </p:spPr>
        <p:txBody>
          <a:bodyPr/>
          <a:lstStyle/>
          <a:p>
            <a:r>
              <a:rPr lang="en-US" dirty="0"/>
              <a:t>Individual Income Tax Issues – P 590</a:t>
            </a:r>
          </a:p>
        </p:txBody>
      </p:sp>
      <p:sp>
        <p:nvSpPr>
          <p:cNvPr id="4" name="Content Placeholder 3">
            <a:extLst>
              <a:ext uri="{FF2B5EF4-FFF2-40B4-BE49-F238E27FC236}">
                <a16:creationId xmlns:a16="http://schemas.microsoft.com/office/drawing/2014/main" id="{E1FD03E6-B2AE-EDCC-2A6B-18950EB7F8CA}"/>
              </a:ext>
            </a:extLst>
          </p:cNvPr>
          <p:cNvSpPr>
            <a:spLocks noGrp="1"/>
          </p:cNvSpPr>
          <p:nvPr>
            <p:ph idx="1"/>
          </p:nvPr>
        </p:nvSpPr>
        <p:spPr>
          <a:xfrm>
            <a:off x="628650" y="1447800"/>
            <a:ext cx="8134350" cy="5181600"/>
          </a:xfrm>
          <a:solidFill>
            <a:srgbClr val="F9E9D7"/>
          </a:solidFill>
          <a:ln>
            <a:solidFill>
              <a:srgbClr val="FFFFCD"/>
            </a:solidFill>
          </a:ln>
        </p:spPr>
        <p:txBody>
          <a:bodyPr/>
          <a:lstStyle/>
          <a:p>
            <a:r>
              <a:rPr lang="en-US" sz="3400" b="1" dirty="0"/>
              <a:t>Individual Tax Rates </a:t>
            </a:r>
            <a:r>
              <a:rPr lang="en-US" sz="3400" dirty="0"/>
              <a:t>– Section 70101</a:t>
            </a:r>
          </a:p>
          <a:p>
            <a:pPr lvl="1"/>
            <a:r>
              <a:rPr lang="en-US" sz="3000" dirty="0"/>
              <a:t>IRC 1(j)</a:t>
            </a:r>
          </a:p>
          <a:p>
            <a:pPr lvl="1"/>
            <a:r>
              <a:rPr lang="en-US" sz="3000" dirty="0">
                <a:solidFill>
                  <a:schemeClr val="tx1"/>
                </a:solidFill>
              </a:rPr>
              <a:t>Makes </a:t>
            </a:r>
            <a:r>
              <a:rPr lang="en-US" sz="3000" b="1" dirty="0">
                <a:solidFill>
                  <a:schemeClr val="tx1"/>
                </a:solidFill>
              </a:rPr>
              <a:t>permanent</a:t>
            </a:r>
            <a:r>
              <a:rPr lang="en-US" sz="3000" dirty="0">
                <a:solidFill>
                  <a:schemeClr val="tx1"/>
                </a:solidFill>
              </a:rPr>
              <a:t> the modified federal income </a:t>
            </a:r>
            <a:r>
              <a:rPr lang="en-US" sz="3000" b="1" dirty="0">
                <a:solidFill>
                  <a:schemeClr val="tx1"/>
                </a:solidFill>
              </a:rPr>
              <a:t>tax bracket </a:t>
            </a:r>
            <a:r>
              <a:rPr lang="en-US" sz="3000" dirty="0">
                <a:solidFill>
                  <a:schemeClr val="tx1"/>
                </a:solidFill>
              </a:rPr>
              <a:t>schedule and </a:t>
            </a:r>
            <a:r>
              <a:rPr lang="en-US" sz="3000" b="1" dirty="0">
                <a:solidFill>
                  <a:schemeClr val="tx1"/>
                </a:solidFill>
              </a:rPr>
              <a:t>lower tax rates </a:t>
            </a:r>
            <a:r>
              <a:rPr lang="en-US" sz="3000" dirty="0">
                <a:solidFill>
                  <a:schemeClr val="tx1"/>
                </a:solidFill>
              </a:rPr>
              <a:t>by the TCJA</a:t>
            </a:r>
          </a:p>
          <a:p>
            <a:pPr lvl="1"/>
            <a:r>
              <a:rPr lang="en-US" sz="3000" dirty="0">
                <a:solidFill>
                  <a:schemeClr val="tx1"/>
                </a:solidFill>
              </a:rPr>
              <a:t>Adds an </a:t>
            </a:r>
            <a:r>
              <a:rPr lang="en-US" sz="3000" b="1" dirty="0">
                <a:solidFill>
                  <a:schemeClr val="tx1"/>
                </a:solidFill>
              </a:rPr>
              <a:t>additional year of inflation </a:t>
            </a:r>
            <a:r>
              <a:rPr lang="en-US" sz="3000" dirty="0">
                <a:solidFill>
                  <a:schemeClr val="tx1"/>
                </a:solidFill>
              </a:rPr>
              <a:t>adjustment to the end of the </a:t>
            </a:r>
            <a:r>
              <a:rPr lang="en-US" sz="3000" b="1" dirty="0">
                <a:solidFill>
                  <a:schemeClr val="tx1"/>
                </a:solidFill>
              </a:rPr>
              <a:t>10% and 12% </a:t>
            </a:r>
            <a:r>
              <a:rPr lang="en-US" sz="3000" dirty="0">
                <a:solidFill>
                  <a:schemeClr val="tx1"/>
                </a:solidFill>
              </a:rPr>
              <a:t>tax brackets</a:t>
            </a:r>
          </a:p>
          <a:p>
            <a:pPr lvl="1"/>
            <a:r>
              <a:rPr lang="en-US" sz="3000" b="1" dirty="0">
                <a:solidFill>
                  <a:schemeClr val="tx1"/>
                </a:solidFill>
              </a:rPr>
              <a:t>Increases the income </a:t>
            </a:r>
            <a:r>
              <a:rPr lang="en-US" sz="3000" dirty="0">
                <a:solidFill>
                  <a:schemeClr val="tx1"/>
                </a:solidFill>
              </a:rPr>
              <a:t>at which the </a:t>
            </a:r>
            <a:r>
              <a:rPr lang="en-US" sz="3000" b="1" dirty="0">
                <a:solidFill>
                  <a:schemeClr val="tx1"/>
                </a:solidFill>
              </a:rPr>
              <a:t>22%</a:t>
            </a:r>
            <a:r>
              <a:rPr lang="en-US" sz="3000" dirty="0">
                <a:solidFill>
                  <a:schemeClr val="tx1"/>
                </a:solidFill>
              </a:rPr>
              <a:t> bracket begins</a:t>
            </a:r>
          </a:p>
          <a:p>
            <a:pPr marL="0" indent="0">
              <a:buNone/>
            </a:pPr>
            <a:r>
              <a:rPr lang="en-US" sz="3400" dirty="0">
                <a:solidFill>
                  <a:schemeClr val="tx1"/>
                </a:solidFill>
              </a:rPr>
              <a:t>	</a:t>
            </a:r>
          </a:p>
        </p:txBody>
      </p:sp>
      <p:pic>
        <p:nvPicPr>
          <p:cNvPr id="5" name="Picture 4">
            <a:extLst>
              <a:ext uri="{FF2B5EF4-FFF2-40B4-BE49-F238E27FC236}">
                <a16:creationId xmlns:a16="http://schemas.microsoft.com/office/drawing/2014/main" id="{B083E679-A284-3309-7406-12067C197429}"/>
              </a:ext>
            </a:extLst>
          </p:cNvPr>
          <p:cNvPicPr>
            <a:picLocks noChangeAspect="1"/>
          </p:cNvPicPr>
          <p:nvPr/>
        </p:nvPicPr>
        <p:blipFill>
          <a:blip r:embed="rId2"/>
          <a:stretch>
            <a:fillRect/>
          </a:stretch>
        </p:blipFill>
        <p:spPr>
          <a:xfrm>
            <a:off x="7715250" y="5320862"/>
            <a:ext cx="1524000" cy="1524000"/>
          </a:xfrm>
          <a:prstGeom prst="rect">
            <a:avLst/>
          </a:prstGeom>
        </p:spPr>
      </p:pic>
    </p:spTree>
    <p:extLst>
      <p:ext uri="{BB962C8B-B14F-4D97-AF65-F5344CB8AC3E}">
        <p14:creationId xmlns:p14="http://schemas.microsoft.com/office/powerpoint/2010/main" val="7625574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A47F3-B725-C2E5-65E5-75ADA8DADF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7A1FA0-B4FC-F3ED-471E-7B95431FFF72}"/>
              </a:ext>
            </a:extLst>
          </p:cNvPr>
          <p:cNvSpPr>
            <a:spLocks noGrp="1"/>
          </p:cNvSpPr>
          <p:nvPr>
            <p:ph type="title"/>
          </p:nvPr>
        </p:nvSpPr>
        <p:spPr>
          <a:xfrm>
            <a:off x="152400" y="365125"/>
            <a:ext cx="8839200" cy="1325563"/>
          </a:xfrm>
        </p:spPr>
        <p:txBody>
          <a:bodyPr/>
          <a:lstStyle/>
          <a:p>
            <a:r>
              <a:rPr lang="en-US" dirty="0"/>
              <a:t>TCJA Provisions Made Permanent</a:t>
            </a:r>
          </a:p>
        </p:txBody>
      </p:sp>
      <p:sp>
        <p:nvSpPr>
          <p:cNvPr id="4" name="Content Placeholder 3">
            <a:extLst>
              <a:ext uri="{FF2B5EF4-FFF2-40B4-BE49-F238E27FC236}">
                <a16:creationId xmlns:a16="http://schemas.microsoft.com/office/drawing/2014/main" id="{51253E39-4C2B-B3DE-A055-86C8F4DAA571}"/>
              </a:ext>
            </a:extLst>
          </p:cNvPr>
          <p:cNvSpPr>
            <a:spLocks noGrp="1"/>
          </p:cNvSpPr>
          <p:nvPr>
            <p:ph idx="1"/>
          </p:nvPr>
        </p:nvSpPr>
        <p:spPr>
          <a:xfrm>
            <a:off x="628650" y="1447800"/>
            <a:ext cx="8134350" cy="4953000"/>
          </a:xfrm>
          <a:solidFill>
            <a:srgbClr val="F9E9D7"/>
          </a:solidFill>
          <a:ln>
            <a:solidFill>
              <a:srgbClr val="FFFFCD"/>
            </a:solidFill>
          </a:ln>
        </p:spPr>
        <p:txBody>
          <a:bodyPr/>
          <a:lstStyle/>
          <a:p>
            <a:r>
              <a:rPr lang="en-US" sz="3400" b="1" dirty="0"/>
              <a:t>Individual Tax Rates </a:t>
            </a:r>
            <a:r>
              <a:rPr lang="en-US" sz="3400" dirty="0"/>
              <a:t>– Section 70101</a:t>
            </a:r>
          </a:p>
          <a:p>
            <a:pPr lvl="1"/>
            <a:r>
              <a:rPr lang="en-US" sz="3200" dirty="0">
                <a:solidFill>
                  <a:schemeClr val="tx1"/>
                </a:solidFill>
              </a:rPr>
              <a:t>Cost $ 2.2 trillion over the next 10 years!	</a:t>
            </a:r>
          </a:p>
          <a:p>
            <a:pPr marL="457200" lvl="1" indent="0">
              <a:buNone/>
            </a:pPr>
            <a:endParaRPr lang="en-US" sz="3400" dirty="0">
              <a:solidFill>
                <a:schemeClr val="tx1"/>
              </a:solidFill>
            </a:endParaRPr>
          </a:p>
        </p:txBody>
      </p:sp>
      <p:pic>
        <p:nvPicPr>
          <p:cNvPr id="3" name="Content Placeholder 6">
            <a:extLst>
              <a:ext uri="{FF2B5EF4-FFF2-40B4-BE49-F238E27FC236}">
                <a16:creationId xmlns:a16="http://schemas.microsoft.com/office/drawing/2014/main" id="{2B5F9C1E-B8B3-C04E-E770-6BF5B7743CC9}"/>
              </a:ext>
            </a:extLst>
          </p:cNvPr>
          <p:cNvPicPr>
            <a:picLocks noChangeAspect="1"/>
          </p:cNvPicPr>
          <p:nvPr/>
        </p:nvPicPr>
        <p:blipFill>
          <a:blip r:embed="rId2"/>
          <a:stretch>
            <a:fillRect/>
          </a:stretch>
        </p:blipFill>
        <p:spPr>
          <a:xfrm>
            <a:off x="1545167" y="2667000"/>
            <a:ext cx="6301316" cy="3511300"/>
          </a:xfrm>
          <a:prstGeom prst="rect">
            <a:avLst/>
          </a:prstGeom>
          <a:ln w="12700">
            <a:solidFill>
              <a:schemeClr val="tx1"/>
            </a:solidFill>
          </a:ln>
          <a:effectLst>
            <a:outerShdw blurRad="50800" dist="38100" dir="2700000" algn="tl" rotWithShape="0">
              <a:prstClr val="black">
                <a:alpha val="40000"/>
              </a:prstClr>
            </a:outerShdw>
          </a:effectLst>
          <a:scene3d>
            <a:camera prst="orthographicFront"/>
            <a:lightRig rig="threePt" dir="t"/>
          </a:scene3d>
          <a:sp3d>
            <a:bevelT prst="angle"/>
          </a:sp3d>
        </p:spPr>
      </p:pic>
    </p:spTree>
    <p:extLst>
      <p:ext uri="{BB962C8B-B14F-4D97-AF65-F5344CB8AC3E}">
        <p14:creationId xmlns:p14="http://schemas.microsoft.com/office/powerpoint/2010/main" val="25892294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F0AB9-FAF8-7418-FF44-2504A34C2F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0B773E-C705-4AF2-68EA-1E6811FA1074}"/>
              </a:ext>
            </a:extLst>
          </p:cNvPr>
          <p:cNvSpPr>
            <a:spLocks noGrp="1"/>
          </p:cNvSpPr>
          <p:nvPr>
            <p:ph type="title"/>
          </p:nvPr>
        </p:nvSpPr>
        <p:spPr>
          <a:xfrm>
            <a:off x="152400" y="365125"/>
            <a:ext cx="8839200" cy="1325563"/>
          </a:xfrm>
        </p:spPr>
        <p:txBody>
          <a:bodyPr/>
          <a:lstStyle/>
          <a:p>
            <a:r>
              <a:rPr lang="en-US" dirty="0"/>
              <a:t>TCJA Provisions Made Permanent</a:t>
            </a:r>
          </a:p>
        </p:txBody>
      </p:sp>
      <p:sp>
        <p:nvSpPr>
          <p:cNvPr id="4" name="Content Placeholder 3">
            <a:extLst>
              <a:ext uri="{FF2B5EF4-FFF2-40B4-BE49-F238E27FC236}">
                <a16:creationId xmlns:a16="http://schemas.microsoft.com/office/drawing/2014/main" id="{BBB8E7B9-D38B-725E-F13D-8C0F75E88157}"/>
              </a:ext>
            </a:extLst>
          </p:cNvPr>
          <p:cNvSpPr>
            <a:spLocks noGrp="1"/>
          </p:cNvSpPr>
          <p:nvPr>
            <p:ph idx="1"/>
          </p:nvPr>
        </p:nvSpPr>
        <p:spPr>
          <a:xfrm>
            <a:off x="628650" y="1447800"/>
            <a:ext cx="8134350" cy="4953000"/>
          </a:xfrm>
          <a:solidFill>
            <a:srgbClr val="F9E9D7"/>
          </a:solidFill>
          <a:ln>
            <a:solidFill>
              <a:srgbClr val="FFFFCD"/>
            </a:solidFill>
          </a:ln>
        </p:spPr>
        <p:txBody>
          <a:bodyPr/>
          <a:lstStyle/>
          <a:p>
            <a:r>
              <a:rPr lang="en-US" sz="3400" b="1" dirty="0"/>
              <a:t>Individual Tax Rates </a:t>
            </a:r>
            <a:r>
              <a:rPr lang="en-US" sz="3400" dirty="0"/>
              <a:t>– Section 70101</a:t>
            </a:r>
            <a:endParaRPr lang="en-US" sz="3200" dirty="0"/>
          </a:p>
          <a:p>
            <a:pPr marL="0" indent="0" algn="ctr">
              <a:buNone/>
            </a:pPr>
            <a:r>
              <a:rPr lang="en-US" sz="3200" dirty="0"/>
              <a:t>This assumes no dependents and claiming the SINGLE standard deduction!</a:t>
            </a:r>
            <a:endParaRPr lang="en-US" sz="3200" b="1" kern="1200" dirty="0">
              <a:solidFill>
                <a:schemeClr val="tx1"/>
              </a:solidFill>
              <a:cs typeface="Arial" charset="0"/>
            </a:endParaRPr>
          </a:p>
          <a:p>
            <a:pPr marL="457200" lvl="1" indent="0">
              <a:buNone/>
            </a:pPr>
            <a:r>
              <a:rPr lang="en-US" sz="3400" dirty="0">
                <a:solidFill>
                  <a:schemeClr val="tx1"/>
                </a:solidFill>
              </a:rPr>
              <a:t>	</a:t>
            </a:r>
          </a:p>
          <a:p>
            <a:pPr marL="457200" lvl="1" indent="0">
              <a:buNone/>
            </a:pPr>
            <a:endParaRPr lang="en-US" sz="3400" dirty="0">
              <a:solidFill>
                <a:schemeClr val="tx1"/>
              </a:solidFill>
            </a:endParaRPr>
          </a:p>
        </p:txBody>
      </p:sp>
      <p:pic>
        <p:nvPicPr>
          <p:cNvPr id="5" name="Picture 4">
            <a:extLst>
              <a:ext uri="{FF2B5EF4-FFF2-40B4-BE49-F238E27FC236}">
                <a16:creationId xmlns:a16="http://schemas.microsoft.com/office/drawing/2014/main" id="{1F0519C3-CD30-01C7-05C3-71D3628DC075}"/>
              </a:ext>
            </a:extLst>
          </p:cNvPr>
          <p:cNvPicPr>
            <a:picLocks noChangeAspect="1"/>
          </p:cNvPicPr>
          <p:nvPr/>
        </p:nvPicPr>
        <p:blipFill>
          <a:blip r:embed="rId2"/>
          <a:stretch>
            <a:fillRect/>
          </a:stretch>
        </p:blipFill>
        <p:spPr>
          <a:xfrm>
            <a:off x="1602198" y="3352800"/>
            <a:ext cx="6187253" cy="2599459"/>
          </a:xfrm>
          <a:prstGeom prst="rect">
            <a:avLst/>
          </a:prstGeom>
        </p:spPr>
      </p:pic>
    </p:spTree>
    <p:extLst>
      <p:ext uri="{BB962C8B-B14F-4D97-AF65-F5344CB8AC3E}">
        <p14:creationId xmlns:p14="http://schemas.microsoft.com/office/powerpoint/2010/main" val="26608525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6B894-46CA-740C-447F-18B0524856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E095F7-4508-6F6B-0DF3-170871F9F09B}"/>
              </a:ext>
            </a:extLst>
          </p:cNvPr>
          <p:cNvSpPr>
            <a:spLocks noGrp="1"/>
          </p:cNvSpPr>
          <p:nvPr>
            <p:ph type="title"/>
          </p:nvPr>
        </p:nvSpPr>
        <p:spPr/>
        <p:txBody>
          <a:bodyPr/>
          <a:lstStyle/>
          <a:p>
            <a:r>
              <a:rPr lang="en-US" dirty="0"/>
              <a:t>Q &amp; A</a:t>
            </a:r>
          </a:p>
        </p:txBody>
      </p:sp>
      <p:pic>
        <p:nvPicPr>
          <p:cNvPr id="5" name="Content Placeholder 4">
            <a:extLst>
              <a:ext uri="{FF2B5EF4-FFF2-40B4-BE49-F238E27FC236}">
                <a16:creationId xmlns:a16="http://schemas.microsoft.com/office/drawing/2014/main" id="{7A989E1E-6102-B6FC-CDD9-492DA2F86A9E}"/>
              </a:ext>
            </a:extLst>
          </p:cNvPr>
          <p:cNvPicPr>
            <a:picLocks noGrp="1" noChangeAspect="1"/>
          </p:cNvPicPr>
          <p:nvPr>
            <p:ph idx="1"/>
          </p:nvPr>
        </p:nvPicPr>
        <p:blipFill>
          <a:blip r:embed="rId2"/>
          <a:stretch>
            <a:fillRect/>
          </a:stretch>
        </p:blipFill>
        <p:spPr>
          <a:xfrm>
            <a:off x="2396331" y="1825625"/>
            <a:ext cx="4351338" cy="4351338"/>
          </a:xfrm>
        </p:spPr>
      </p:pic>
    </p:spTree>
    <p:extLst>
      <p:ext uri="{BB962C8B-B14F-4D97-AF65-F5344CB8AC3E}">
        <p14:creationId xmlns:p14="http://schemas.microsoft.com/office/powerpoint/2010/main" val="1339243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9CBB6-2686-46FC-1415-217323E6E60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E9C2A2E-3396-2A96-7BB6-5342BF69E78D}"/>
              </a:ext>
            </a:extLst>
          </p:cNvPr>
          <p:cNvSpPr>
            <a:spLocks noGrp="1"/>
          </p:cNvSpPr>
          <p:nvPr>
            <p:ph type="title"/>
          </p:nvPr>
        </p:nvSpPr>
        <p:spPr>
          <a:xfrm>
            <a:off x="457200" y="533400"/>
            <a:ext cx="8229600" cy="792162"/>
          </a:xfrm>
        </p:spPr>
        <p:txBody>
          <a:bodyPr wrap="square" anchor="t">
            <a:normAutofit fontScale="90000"/>
          </a:bodyPr>
          <a:lstStyle/>
          <a:p>
            <a:r>
              <a:rPr lang="en-US" dirty="0"/>
              <a:t>Circular 230 </a:t>
            </a:r>
            <a:r>
              <a:rPr lang="en-US" dirty="0">
                <a:solidFill>
                  <a:srgbClr val="FF0000"/>
                </a:solidFill>
              </a:rPr>
              <a:t>Proposed</a:t>
            </a:r>
            <a:r>
              <a:rPr lang="en-US" dirty="0"/>
              <a:t> Regs – P 574</a:t>
            </a:r>
          </a:p>
        </p:txBody>
      </p:sp>
      <p:sp>
        <p:nvSpPr>
          <p:cNvPr id="2" name="Content Placeholder 1">
            <a:extLst>
              <a:ext uri="{FF2B5EF4-FFF2-40B4-BE49-F238E27FC236}">
                <a16:creationId xmlns:a16="http://schemas.microsoft.com/office/drawing/2014/main" id="{A8C730FB-D521-3100-2C66-AB977BADB7BE}"/>
              </a:ext>
            </a:extLst>
          </p:cNvPr>
          <p:cNvSpPr>
            <a:spLocks noGrp="1"/>
          </p:cNvSpPr>
          <p:nvPr>
            <p:ph sz="half" idx="2"/>
          </p:nvPr>
        </p:nvSpPr>
        <p:spPr>
          <a:xfrm>
            <a:off x="381000" y="1524000"/>
            <a:ext cx="8382000" cy="5029199"/>
          </a:xfrm>
          <a:solidFill>
            <a:srgbClr val="FFFFCD"/>
          </a:solidFill>
          <a:ln w="25400">
            <a:solidFill>
              <a:srgbClr val="0027A4"/>
            </a:solidFill>
          </a:ln>
          <a:effectLst>
            <a:outerShdw blurRad="50800" dist="101600" dir="2700000" algn="tl" rotWithShape="0">
              <a:prstClr val="black">
                <a:alpha val="40000"/>
              </a:prstClr>
            </a:outerShdw>
          </a:effectLst>
        </p:spPr>
        <p:txBody>
          <a:bodyPr/>
          <a:lstStyle/>
          <a:p>
            <a:pPr>
              <a:lnSpc>
                <a:spcPct val="107000"/>
              </a:lnSpc>
              <a:spcBef>
                <a:spcPts val="0"/>
              </a:spcBef>
              <a:spcAft>
                <a:spcPts val="800"/>
              </a:spcAft>
            </a:pPr>
            <a:r>
              <a:rPr lang="en-US" sz="3400" b="1" kern="1200" dirty="0">
                <a:latin typeface="+mj-lt"/>
                <a:cs typeface="Times New Roman" panose="02020603050405020304" pitchFamily="18" charset="0"/>
              </a:rPr>
              <a:t>Best Practices for Tax Practitioners</a:t>
            </a:r>
          </a:p>
          <a:p>
            <a:pPr lvl="1">
              <a:lnSpc>
                <a:spcPct val="107000"/>
              </a:lnSpc>
              <a:spcBef>
                <a:spcPts val="0"/>
              </a:spcBef>
              <a:spcAft>
                <a:spcPts val="800"/>
              </a:spcAft>
            </a:pPr>
            <a:r>
              <a:rPr lang="en-US" sz="3200" kern="1200" dirty="0">
                <a:solidFill>
                  <a:schemeClr val="tx1"/>
                </a:solidFill>
                <a:latin typeface="+mj-lt"/>
                <a:cs typeface="Times New Roman" panose="02020603050405020304" pitchFamily="18" charset="0"/>
              </a:rPr>
              <a:t>Create a data security policy</a:t>
            </a:r>
          </a:p>
          <a:p>
            <a:pPr lvl="1">
              <a:lnSpc>
                <a:spcPct val="107000"/>
              </a:lnSpc>
              <a:spcBef>
                <a:spcPts val="0"/>
              </a:spcBef>
              <a:spcAft>
                <a:spcPts val="800"/>
              </a:spcAft>
            </a:pPr>
            <a:r>
              <a:rPr lang="en-US" sz="3200" kern="1200" dirty="0">
                <a:solidFill>
                  <a:schemeClr val="tx1"/>
                </a:solidFill>
                <a:latin typeface="+mj-lt"/>
                <a:cs typeface="Times New Roman" panose="02020603050405020304" pitchFamily="18" charset="0"/>
              </a:rPr>
              <a:t>Identify, evaluate, and address a mental impairment </a:t>
            </a:r>
          </a:p>
          <a:p>
            <a:pPr lvl="2">
              <a:lnSpc>
                <a:spcPct val="107000"/>
              </a:lnSpc>
              <a:spcBef>
                <a:spcPts val="0"/>
              </a:spcBef>
              <a:spcAft>
                <a:spcPts val="800"/>
              </a:spcAft>
            </a:pPr>
            <a:r>
              <a:rPr lang="en-US" sz="2800" kern="1200" dirty="0">
                <a:solidFill>
                  <a:schemeClr val="tx1"/>
                </a:solidFill>
                <a:latin typeface="+mj-lt"/>
                <a:cs typeface="Times New Roman" panose="02020603050405020304" pitchFamily="18" charset="0"/>
              </a:rPr>
              <a:t>Age, substance abuse, physical or mental health</a:t>
            </a:r>
          </a:p>
          <a:p>
            <a:pPr lvl="1">
              <a:lnSpc>
                <a:spcPct val="107000"/>
              </a:lnSpc>
              <a:spcBef>
                <a:spcPts val="0"/>
              </a:spcBef>
              <a:spcAft>
                <a:spcPts val="800"/>
              </a:spcAft>
            </a:pPr>
            <a:r>
              <a:rPr lang="en-US" sz="3200" kern="1200" dirty="0">
                <a:solidFill>
                  <a:schemeClr val="tx1"/>
                </a:solidFill>
                <a:latin typeface="+mj-lt"/>
                <a:cs typeface="Times New Roman" panose="02020603050405020304" pitchFamily="18" charset="0"/>
              </a:rPr>
              <a:t>Create business continuity &amp; succession plan</a:t>
            </a:r>
          </a:p>
          <a:p>
            <a:pPr lvl="2">
              <a:lnSpc>
                <a:spcPct val="107000"/>
              </a:lnSpc>
              <a:spcBef>
                <a:spcPts val="0"/>
              </a:spcBef>
              <a:spcAft>
                <a:spcPts val="800"/>
              </a:spcAft>
            </a:pPr>
            <a:r>
              <a:rPr lang="en-US" sz="2800" kern="1200" dirty="0">
                <a:solidFill>
                  <a:schemeClr val="tx1"/>
                </a:solidFill>
                <a:latin typeface="+mj-lt"/>
                <a:cs typeface="Times New Roman" panose="02020603050405020304" pitchFamily="18" charset="0"/>
              </a:rPr>
              <a:t>Cessation of business</a:t>
            </a:r>
          </a:p>
          <a:p>
            <a:pPr lvl="2">
              <a:lnSpc>
                <a:spcPct val="107000"/>
              </a:lnSpc>
              <a:spcBef>
                <a:spcPts val="0"/>
              </a:spcBef>
              <a:spcAft>
                <a:spcPts val="800"/>
              </a:spcAft>
            </a:pPr>
            <a:r>
              <a:rPr lang="en-US" sz="2800" kern="1200" dirty="0">
                <a:solidFill>
                  <a:schemeClr val="tx1"/>
                </a:solidFill>
                <a:latin typeface="+mj-lt"/>
                <a:cs typeface="Times New Roman" panose="02020603050405020304" pitchFamily="18" charset="0"/>
              </a:rPr>
              <a:t>Natural disaster or cyberattack</a:t>
            </a:r>
            <a:r>
              <a:rPr lang="en-US" sz="2200" kern="1200" dirty="0">
                <a:solidFill>
                  <a:schemeClr val="tx1"/>
                </a:solidFill>
                <a:latin typeface="+mj-lt"/>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31440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12&quot;&gt;&lt;property id=&quot;20148&quot; value=&quot;5&quot;/&gt;&lt;property id=&quot;20300&quot; value=&quot;Slide 1&quot;/&gt;&lt;property id=&quot;20307&quot; value=&quot;260&quot;/&gt;&lt;/objec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Tax School for 2007-1">
  <a:themeElements>
    <a:clrScheme name="9_BBP Storyboard Formatter 2007 for PowerPoint 2003 1">
      <a:dk1>
        <a:srgbClr val="000000"/>
      </a:dk1>
      <a:lt1>
        <a:srgbClr val="FFFFFF"/>
      </a:lt1>
      <a:dk2>
        <a:srgbClr val="808080"/>
      </a:dk2>
      <a:lt2>
        <a:srgbClr val="C0C0C0"/>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BBP Storyboard Formatter 2007 for PowerPoint 200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BBP Storyboard Formatter 2007 for PowerPoint 2003 1">
        <a:dk1>
          <a:srgbClr val="000000"/>
        </a:dk1>
        <a:lt1>
          <a:srgbClr val="FFFFFF"/>
        </a:lt1>
        <a:dk2>
          <a:srgbClr val="808080"/>
        </a:dk2>
        <a:lt2>
          <a:srgbClr val="C0C0C0"/>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9_BBP Storyboard Formatter 2007 for PowerPoint 2003 1">
      <a:dk1>
        <a:srgbClr val="000000"/>
      </a:dk1>
      <a:lt1>
        <a:srgbClr val="FFFFFF"/>
      </a:lt1>
      <a:dk2>
        <a:srgbClr val="808080"/>
      </a:dk2>
      <a:lt2>
        <a:srgbClr val="C0C0C0"/>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BBP Storyboard Formatter 2007 for PowerPoint 200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BBP Storyboard Formatter 2007 for PowerPoint 2003 1">
        <a:dk1>
          <a:srgbClr val="000000"/>
        </a:dk1>
        <a:lt1>
          <a:srgbClr val="FFFFFF"/>
        </a:lt1>
        <a:dk2>
          <a:srgbClr val="808080"/>
        </a:dk2>
        <a:lt2>
          <a:srgbClr val="C0C0C0"/>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34954</TotalTime>
  <Words>4332</Words>
  <Application>Microsoft Office PowerPoint</Application>
  <PresentationFormat>On-screen Show (4:3)</PresentationFormat>
  <Paragraphs>589</Paragraphs>
  <Slides>85</Slides>
  <Notes>17</Notes>
  <HiddenSlides>2</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85</vt:i4>
      </vt:variant>
    </vt:vector>
  </HeadingPairs>
  <TitlesOfParts>
    <vt:vector size="94" baseType="lpstr">
      <vt:lpstr>Arial</vt:lpstr>
      <vt:lpstr>Calibri</vt:lpstr>
      <vt:lpstr>Calibri Light</vt:lpstr>
      <vt:lpstr>Wingdings</vt:lpstr>
      <vt:lpstr>Tax School for 2007-1</vt:lpstr>
      <vt:lpstr>blank</vt:lpstr>
      <vt:lpstr>Custom Design</vt:lpstr>
      <vt:lpstr>1_Custom Design</vt:lpstr>
      <vt:lpstr>2_Custom Design</vt:lpstr>
      <vt:lpstr>Lesson 14 New &amp; Expiring Legislation </vt:lpstr>
      <vt:lpstr>Ethics – P 572</vt:lpstr>
      <vt:lpstr>Circular 230 Proposed Regs – P 572</vt:lpstr>
      <vt:lpstr>Circular 230 Proposed Regs – P 573</vt:lpstr>
      <vt:lpstr>Circular 230 Proposed Regs – P 573</vt:lpstr>
      <vt:lpstr>Circular 230 Proposed Regs – P 573</vt:lpstr>
      <vt:lpstr>Circular 230 Proposed Regs – P 573</vt:lpstr>
      <vt:lpstr>Circular 230 Proposed Regs – P 574</vt:lpstr>
      <vt:lpstr>Circular 230 Proposed Regs – P 574</vt:lpstr>
      <vt:lpstr>Circular 230 Proposed Regs – P 574</vt:lpstr>
      <vt:lpstr>Circular 230 Proposed Regs – P 574</vt:lpstr>
      <vt:lpstr>Circular 230 Proposed Regs – P 575</vt:lpstr>
      <vt:lpstr>Circular 230 Proposed Regs – P 575</vt:lpstr>
      <vt:lpstr>Overview – Learning Objectives</vt:lpstr>
      <vt:lpstr>One Big Beautiful Bill Act</vt:lpstr>
      <vt:lpstr>One Big Beautiful Bill Act</vt:lpstr>
      <vt:lpstr>The Budget</vt:lpstr>
      <vt:lpstr>Fringe Benefits – P 575</vt:lpstr>
      <vt:lpstr>Fringe Benefits – P 575</vt:lpstr>
      <vt:lpstr>Individual Income Tax Issues – P 575</vt:lpstr>
      <vt:lpstr>Individual Income Tax Issues – P 575</vt:lpstr>
      <vt:lpstr>TCJA Provisions Made Permanent</vt:lpstr>
      <vt:lpstr>Individual Income Tax Issues – P 576</vt:lpstr>
      <vt:lpstr>Individual Income Tax Issues – P 576</vt:lpstr>
      <vt:lpstr>Individual Income Tax Issues – P 576</vt:lpstr>
      <vt:lpstr>Individual Income Tax Issues – P 576</vt:lpstr>
      <vt:lpstr>Individual Income Tax Issues – P 576</vt:lpstr>
      <vt:lpstr>Individual Income Tax Issues – P 577</vt:lpstr>
      <vt:lpstr>Individual Income Tax Issues – P 577</vt:lpstr>
      <vt:lpstr>Individual Income Tax Issues – P 577</vt:lpstr>
      <vt:lpstr>Individual Income Tax Issues – P 577</vt:lpstr>
      <vt:lpstr>Individual Income Tax Issues – P 577</vt:lpstr>
      <vt:lpstr>Individual Income Tax Issues – P 577</vt:lpstr>
      <vt:lpstr>Individual Income Tax Issues – P 578</vt:lpstr>
      <vt:lpstr>Individual Income Tax Issues – P 579</vt:lpstr>
      <vt:lpstr>Individual Income Tax Issues – P 579</vt:lpstr>
      <vt:lpstr>Individual Income Tax Issues – P 579</vt:lpstr>
      <vt:lpstr>Individual Income Tax Issues – P 579</vt:lpstr>
      <vt:lpstr>Individual Income Tax Issues – P 579</vt:lpstr>
      <vt:lpstr>Individual Income Tax Issues – P 579</vt:lpstr>
      <vt:lpstr>Individual Income Tax Issues – P 579</vt:lpstr>
      <vt:lpstr>Individual Income Tax Issues – P 580</vt:lpstr>
      <vt:lpstr>Individual Income Tax Issues – P 580</vt:lpstr>
      <vt:lpstr>Individual Income Tax Issues – P 580</vt:lpstr>
      <vt:lpstr>Individual Income Tax Issues – P 580</vt:lpstr>
      <vt:lpstr>Individual Income Tax Issues – P 581</vt:lpstr>
      <vt:lpstr>Individual Income Tax Issues – P 581</vt:lpstr>
      <vt:lpstr>Individual Income Tax Issues – P 581</vt:lpstr>
      <vt:lpstr>TCJA Provisions Made Permanent</vt:lpstr>
      <vt:lpstr>TCJA Provisions Made Permanent</vt:lpstr>
      <vt:lpstr>Individual Income Tax Issues – P 581</vt:lpstr>
      <vt:lpstr>Individual Income Tax Issues – P 581</vt:lpstr>
      <vt:lpstr>Individual Income Tax Issues – P 581</vt:lpstr>
      <vt:lpstr>Individual Income Tax Issues – P 582</vt:lpstr>
      <vt:lpstr>Individual Income Tax Issues – P 582</vt:lpstr>
      <vt:lpstr>Individual Income Tax Issues – P 582</vt:lpstr>
      <vt:lpstr>Individual Income Tax Issues – P 582</vt:lpstr>
      <vt:lpstr>Individual Income Tax Issues – P 582</vt:lpstr>
      <vt:lpstr>Individual Income Tax Issues – P 583</vt:lpstr>
      <vt:lpstr>TCJA Provisions Made Permanent</vt:lpstr>
      <vt:lpstr>Individual Income Tax Issues – P 583</vt:lpstr>
      <vt:lpstr>Individual Income Tax Issues – P 583</vt:lpstr>
      <vt:lpstr>Individual Income Tax Issues – P 583</vt:lpstr>
      <vt:lpstr>Individual Income Tax Issues – P 583</vt:lpstr>
      <vt:lpstr>Individual Income Tax Issues – P 583</vt:lpstr>
      <vt:lpstr>Individual Income Tax Issues – P 583</vt:lpstr>
      <vt:lpstr>Individual Income Tax Issues – P 583</vt:lpstr>
      <vt:lpstr>Individual Income Tax Issues – P 584</vt:lpstr>
      <vt:lpstr>Individual Income Tax Issues – P 584</vt:lpstr>
      <vt:lpstr>Individual Income Tax Issues – P 584</vt:lpstr>
      <vt:lpstr>Individual Income Tax Issues – P 584</vt:lpstr>
      <vt:lpstr>Individual Income Tax Issues – P 584</vt:lpstr>
      <vt:lpstr>Individual Income Tax Issues – P 584</vt:lpstr>
      <vt:lpstr>Individual Income Tax Issues – P 584</vt:lpstr>
      <vt:lpstr>Individual Income Tax Issues – P 587</vt:lpstr>
      <vt:lpstr>Individual Income Tax Issues – P 587</vt:lpstr>
      <vt:lpstr>TCJA Provisions Made Permanent</vt:lpstr>
      <vt:lpstr>Individual Income Tax Issues – P 587</vt:lpstr>
      <vt:lpstr>Individual Income Tax Issues – P 587</vt:lpstr>
      <vt:lpstr>Individual Income Tax Issues – P 589</vt:lpstr>
      <vt:lpstr>Individual Income Tax Issues – P 589</vt:lpstr>
      <vt:lpstr>Individual Income Tax Issues – P 590</vt:lpstr>
      <vt:lpstr>TCJA Provisions Made Permanent</vt:lpstr>
      <vt:lpstr>TCJA Provisions Made Permanent</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Terri Kobel</dc:creator>
  <cp:lastModifiedBy>Susan Harper</cp:lastModifiedBy>
  <cp:revision>314</cp:revision>
  <cp:lastPrinted>2025-10-13T16:44:52Z</cp:lastPrinted>
  <dcterms:created xsi:type="dcterms:W3CDTF">2020-05-27T17:05:51Z</dcterms:created>
  <dcterms:modified xsi:type="dcterms:W3CDTF">2025-10-17T00:45:57Z</dcterms:modified>
</cp:coreProperties>
</file>